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Default Extension="tiff" ContentType="image/tiff"/>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81" r:id="rId2"/>
    <p:sldId id="308" r:id="rId3"/>
    <p:sldId id="285" r:id="rId4"/>
    <p:sldId id="302" r:id="rId5"/>
    <p:sldId id="303" r:id="rId6"/>
    <p:sldId id="304" r:id="rId7"/>
    <p:sldId id="286" r:id="rId8"/>
    <p:sldId id="287" r:id="rId9"/>
    <p:sldId id="289" r:id="rId10"/>
    <p:sldId id="305" r:id="rId11"/>
    <p:sldId id="291" r:id="rId12"/>
    <p:sldId id="292" r:id="rId13"/>
    <p:sldId id="306" r:id="rId14"/>
    <p:sldId id="294" r:id="rId15"/>
    <p:sldId id="309" r:id="rId16"/>
    <p:sldId id="282" r:id="rId17"/>
  </p:sldIdLst>
  <p:sldSz cx="9144000" cy="6858000" type="screen4x3"/>
  <p:notesSz cx="6858000" cy="9144000"/>
  <p:custDataLst>
    <p:tags r:id="rId19"/>
  </p:custDataLst>
  <p:defaultTextStyle>
    <a:defPPr>
      <a:defRPr lang="zh-CN"/>
    </a:defPPr>
    <a:lvl1pPr algn="l" rtl="0" eaLnBrk="0" fontAlgn="base" hangingPunct="0">
      <a:spcBef>
        <a:spcPct val="0"/>
      </a:spcBef>
      <a:spcAft>
        <a:spcPct val="0"/>
      </a:spcAft>
      <a:defRPr kern="1200">
        <a:solidFill>
          <a:schemeClr val="tx1"/>
        </a:solidFill>
        <a:latin typeface="等线" panose="02010600030101010101" pitchFamily="2" charset="-122"/>
        <a:ea typeface="等线"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等线" panose="02010600030101010101" pitchFamily="2" charset="-122"/>
        <a:ea typeface="等线"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等线" panose="02010600030101010101" pitchFamily="2" charset="-122"/>
        <a:ea typeface="等线"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等线" panose="02010600030101010101" pitchFamily="2" charset="-122"/>
        <a:ea typeface="等线"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等线" panose="02010600030101010101" pitchFamily="2" charset="-122"/>
        <a:ea typeface="等线" panose="02010600030101010101" pitchFamily="2" charset="-122"/>
        <a:cs typeface="+mn-cs"/>
      </a:defRPr>
    </a:lvl5pPr>
    <a:lvl6pPr marL="2286000" algn="l" defTabSz="914400" rtl="0" eaLnBrk="1" latinLnBrk="0" hangingPunct="1">
      <a:defRPr kern="1200">
        <a:solidFill>
          <a:schemeClr val="tx1"/>
        </a:solidFill>
        <a:latin typeface="等线" panose="02010600030101010101" pitchFamily="2" charset="-122"/>
        <a:ea typeface="等线" panose="02010600030101010101" pitchFamily="2" charset="-122"/>
        <a:cs typeface="+mn-cs"/>
      </a:defRPr>
    </a:lvl6pPr>
    <a:lvl7pPr marL="2743200" algn="l" defTabSz="914400" rtl="0" eaLnBrk="1" latinLnBrk="0" hangingPunct="1">
      <a:defRPr kern="1200">
        <a:solidFill>
          <a:schemeClr val="tx1"/>
        </a:solidFill>
        <a:latin typeface="等线" panose="02010600030101010101" pitchFamily="2" charset="-122"/>
        <a:ea typeface="等线" panose="02010600030101010101" pitchFamily="2" charset="-122"/>
        <a:cs typeface="+mn-cs"/>
      </a:defRPr>
    </a:lvl7pPr>
    <a:lvl8pPr marL="3200400" algn="l" defTabSz="914400" rtl="0" eaLnBrk="1" latinLnBrk="0" hangingPunct="1">
      <a:defRPr kern="1200">
        <a:solidFill>
          <a:schemeClr val="tx1"/>
        </a:solidFill>
        <a:latin typeface="等线" panose="02010600030101010101" pitchFamily="2" charset="-122"/>
        <a:ea typeface="等线" panose="02010600030101010101" pitchFamily="2" charset="-122"/>
        <a:cs typeface="+mn-cs"/>
      </a:defRPr>
    </a:lvl8pPr>
    <a:lvl9pPr marL="3657600" algn="l" defTabSz="914400" rtl="0" eaLnBrk="1" latinLnBrk="0" hangingPunct="1">
      <a:defRPr kern="1200">
        <a:solidFill>
          <a:schemeClr val="tx1"/>
        </a:solidFill>
        <a:latin typeface="等线" panose="02010600030101010101" pitchFamily="2" charset="-122"/>
        <a:ea typeface="等线" panose="02010600030101010101" pitchFamily="2" charset="-122"/>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000"/>
    <a:srgbClr val="F9C03C"/>
    <a:srgbClr val="A5A5A5"/>
    <a:srgbClr val="FF7C80"/>
    <a:srgbClr val="76B6BA"/>
    <a:srgbClr val="FFC617"/>
    <a:srgbClr val="A0A0A0"/>
    <a:srgbClr val="6DC8D9"/>
    <a:srgbClr val="FF33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8824" autoAdjust="0"/>
    <p:restoredTop sz="94660"/>
  </p:normalViewPr>
  <p:slideViewPr>
    <p:cSldViewPr snapToGrid="0">
      <p:cViewPr>
        <p:scale>
          <a:sx n="60" d="100"/>
          <a:sy n="60" d="100"/>
        </p:scale>
        <p:origin x="-1716" y="-240"/>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xmlns="" id="{C94B3648-BF10-4D77-875D-A8D24727204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defRPr>
            </a:lvl1pPr>
          </a:lstStyle>
          <a:p>
            <a:pPr>
              <a:defRPr/>
            </a:pPr>
            <a:endParaRPr lang="zh-CN" altLang="en-US"/>
          </a:p>
        </p:txBody>
      </p:sp>
      <p:sp>
        <p:nvSpPr>
          <p:cNvPr id="3" name="日期占位符 2">
            <a:extLst>
              <a:ext uri="{FF2B5EF4-FFF2-40B4-BE49-F238E27FC236}">
                <a16:creationId xmlns:a16="http://schemas.microsoft.com/office/drawing/2014/main" xmlns="" id="{14388396-F340-403C-83CF-EA0236E47BF0}"/>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ea typeface="+mn-ea"/>
              </a:defRPr>
            </a:lvl1pPr>
          </a:lstStyle>
          <a:p>
            <a:pPr>
              <a:defRPr/>
            </a:pPr>
            <a:fld id="{EA8FE2F5-6D8E-4A97-A1A9-8538C2D0385A}" type="datetimeFigureOut">
              <a:rPr lang="zh-CN" altLang="en-US"/>
              <a:pPr>
                <a:defRPr/>
              </a:pPr>
              <a:t>2018/6/12</a:t>
            </a:fld>
            <a:endParaRPr lang="zh-CN" altLang="en-US"/>
          </a:p>
        </p:txBody>
      </p:sp>
      <p:sp>
        <p:nvSpPr>
          <p:cNvPr id="4" name="幻灯片图像占位符 3">
            <a:extLst>
              <a:ext uri="{FF2B5EF4-FFF2-40B4-BE49-F238E27FC236}">
                <a16:creationId xmlns:a16="http://schemas.microsoft.com/office/drawing/2014/main" xmlns="" id="{C980EBDC-0A92-4AD0-AC4F-0B9D328B7801}"/>
              </a:ext>
            </a:extLst>
          </p:cNvPr>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a:extLst>
              <a:ext uri="{FF2B5EF4-FFF2-40B4-BE49-F238E27FC236}">
                <a16:creationId xmlns:a16="http://schemas.microsoft.com/office/drawing/2014/main" xmlns="" id="{F60D7AFC-06ED-4489-B35E-BA7360A56C87}"/>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noProof="0"/>
              <a:t>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a:extLst>
              <a:ext uri="{FF2B5EF4-FFF2-40B4-BE49-F238E27FC236}">
                <a16:creationId xmlns:a16="http://schemas.microsoft.com/office/drawing/2014/main" xmlns="" id="{B1E93D4D-5720-4F25-B72D-457B9E39ADBD}"/>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defRPr>
            </a:lvl1pPr>
          </a:lstStyle>
          <a:p>
            <a:pPr>
              <a:defRPr/>
            </a:pPr>
            <a:endParaRPr lang="zh-CN" altLang="en-US"/>
          </a:p>
        </p:txBody>
      </p:sp>
      <p:sp>
        <p:nvSpPr>
          <p:cNvPr id="7" name="灯片编号占位符 6">
            <a:extLst>
              <a:ext uri="{FF2B5EF4-FFF2-40B4-BE49-F238E27FC236}">
                <a16:creationId xmlns:a16="http://schemas.microsoft.com/office/drawing/2014/main" xmlns="" id="{B71E6A31-4DE5-4177-8300-EB5EEE3114C7}"/>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mn-lt"/>
                <a:ea typeface="+mn-ea"/>
              </a:defRPr>
            </a:lvl1pPr>
          </a:lstStyle>
          <a:p>
            <a:pPr>
              <a:defRPr/>
            </a:pPr>
            <a:fld id="{0430C758-B08D-4D16-947C-254BA7AD0D1A}" type="slidenum">
              <a:rPr lang="zh-CN" altLang="en-US"/>
              <a:pPr>
                <a:defRPr/>
              </a:pPr>
              <a:t>‹#›</a:t>
            </a:fld>
            <a:endParaRPr lang="zh-CN" altLang="en-US"/>
          </a:p>
        </p:txBody>
      </p:sp>
    </p:spTree>
    <p:extLst>
      <p:ext uri="{BB962C8B-B14F-4D97-AF65-F5344CB8AC3E}">
        <p14:creationId xmlns:p14="http://schemas.microsoft.com/office/powerpoint/2010/main" xmlns="" val="1907995408"/>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a:t>
            </a:fld>
            <a:endParaRPr lang="zh-CN" altLang="en-US"/>
          </a:p>
        </p:txBody>
      </p:sp>
    </p:spTree>
    <p:extLst>
      <p:ext uri="{BB962C8B-B14F-4D97-AF65-F5344CB8AC3E}">
        <p14:creationId xmlns:p14="http://schemas.microsoft.com/office/powerpoint/2010/main" xmlns="" val="30328839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430C758-B08D-4D16-947C-254BA7AD0D1A}" type="slidenum">
              <a:rPr lang="zh-CN" altLang="en-US" smtClean="0"/>
              <a:pPr>
                <a:defRPr/>
              </a:pPr>
              <a:t>2</a:t>
            </a:fld>
            <a:endParaRPr lang="zh-CN" altLang="en-US"/>
          </a:p>
        </p:txBody>
      </p:sp>
    </p:spTree>
    <p:extLst>
      <p:ext uri="{BB962C8B-B14F-4D97-AF65-F5344CB8AC3E}">
        <p14:creationId xmlns:p14="http://schemas.microsoft.com/office/powerpoint/2010/main" xmlns="" val="6125274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430C758-B08D-4D16-947C-254BA7AD0D1A}" type="slidenum">
              <a:rPr lang="zh-CN" altLang="en-US" smtClean="0"/>
              <a:pPr>
                <a:defRPr/>
              </a:pPr>
              <a:t>3</a:t>
            </a:fld>
            <a:endParaRPr lang="zh-CN" altLang="en-US"/>
          </a:p>
        </p:txBody>
      </p:sp>
    </p:spTree>
    <p:extLst>
      <p:ext uri="{BB962C8B-B14F-4D97-AF65-F5344CB8AC3E}">
        <p14:creationId xmlns:p14="http://schemas.microsoft.com/office/powerpoint/2010/main" xmlns="" val="22854310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5D2DAF-7A11-4887-8CD5-B116BE4C2387}" type="slidenum">
              <a:rPr lang="zh-CN" altLang="en-US" smtClean="0"/>
              <a:pPr/>
              <a:t>4</a:t>
            </a:fld>
            <a:endParaRPr lang="zh-CN" altLang="en-US"/>
          </a:p>
        </p:txBody>
      </p:sp>
    </p:spTree>
    <p:extLst>
      <p:ext uri="{BB962C8B-B14F-4D97-AF65-F5344CB8AC3E}">
        <p14:creationId xmlns:p14="http://schemas.microsoft.com/office/powerpoint/2010/main" xmlns="" val="20864590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247775" y="1279525"/>
            <a:ext cx="4606925"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6D6A01-66A6-41DB-92CC-920FC3B03F6E}" type="slidenum">
              <a:rPr lang="zh-CN" altLang="en-US" smtClean="0"/>
              <a:pPr/>
              <a:t>5</a:t>
            </a:fld>
            <a:endParaRPr lang="zh-CN" altLang="en-US"/>
          </a:p>
        </p:txBody>
      </p:sp>
    </p:spTree>
    <p:extLst>
      <p:ext uri="{BB962C8B-B14F-4D97-AF65-F5344CB8AC3E}">
        <p14:creationId xmlns:p14="http://schemas.microsoft.com/office/powerpoint/2010/main" xmlns="" val="15986173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247775" y="1279525"/>
            <a:ext cx="4606925"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defTabSz="990752">
              <a:defRPr/>
            </a:pPr>
            <a:fld id="{8A036312-6A05-4643-B813-780AEBCA5446}" type="slidenum">
              <a:rPr lang="zh-CN" altLang="en-US" sz="1300" smtClean="0">
                <a:solidFill>
                  <a:prstClr val="black"/>
                </a:solidFill>
                <a:latin typeface="Calibri"/>
                <a:ea typeface="宋体" panose="02010600030101010101" pitchFamily="2" charset="-122"/>
              </a:rPr>
              <a:pPr defTabSz="990752">
                <a:defRPr/>
              </a:pPr>
              <a:t>6</a:t>
            </a:fld>
            <a:endParaRPr lang="zh-CN" altLang="en-US" sz="1300" dirty="0">
              <a:solidFill>
                <a:prstClr val="black"/>
              </a:solidFill>
              <a:latin typeface="Calibri"/>
              <a:ea typeface="宋体" panose="02010600030101010101" pitchFamily="2" charset="-122"/>
            </a:endParaRPr>
          </a:p>
        </p:txBody>
      </p:sp>
    </p:spTree>
    <p:extLst>
      <p:ext uri="{BB962C8B-B14F-4D97-AF65-F5344CB8AC3E}">
        <p14:creationId xmlns:p14="http://schemas.microsoft.com/office/powerpoint/2010/main" xmlns="" val="3719183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430C758-B08D-4D16-947C-254BA7AD0D1A}" type="slidenum">
              <a:rPr lang="zh-CN" altLang="en-US" smtClean="0"/>
              <a:pPr>
                <a:defRPr/>
              </a:pPr>
              <a:t>7</a:t>
            </a:fld>
            <a:endParaRPr lang="zh-CN" altLang="en-US"/>
          </a:p>
        </p:txBody>
      </p:sp>
    </p:spTree>
    <p:extLst>
      <p:ext uri="{BB962C8B-B14F-4D97-AF65-F5344CB8AC3E}">
        <p14:creationId xmlns:p14="http://schemas.microsoft.com/office/powerpoint/2010/main" xmlns="" val="22854310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430C758-B08D-4D16-947C-254BA7AD0D1A}" type="slidenum">
              <a:rPr lang="zh-CN" altLang="en-US" smtClean="0"/>
              <a:pPr>
                <a:defRPr/>
              </a:pPr>
              <a:t>8</a:t>
            </a:fld>
            <a:endParaRPr lang="zh-CN" altLang="en-US"/>
          </a:p>
        </p:txBody>
      </p:sp>
    </p:spTree>
    <p:extLst>
      <p:ext uri="{BB962C8B-B14F-4D97-AF65-F5344CB8AC3E}">
        <p14:creationId xmlns:p14="http://schemas.microsoft.com/office/powerpoint/2010/main" xmlns="" val="22854310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430C758-B08D-4D16-947C-254BA7AD0D1A}" type="slidenum">
              <a:rPr lang="zh-CN" altLang="en-US" smtClean="0"/>
              <a:pPr>
                <a:defRPr/>
              </a:pPr>
              <a:t>9</a:t>
            </a:fld>
            <a:endParaRPr lang="zh-CN" altLang="en-US"/>
          </a:p>
        </p:txBody>
      </p:sp>
    </p:spTree>
    <p:extLst>
      <p:ext uri="{BB962C8B-B14F-4D97-AF65-F5344CB8AC3E}">
        <p14:creationId xmlns:p14="http://schemas.microsoft.com/office/powerpoint/2010/main" xmlns="" val="22854310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430C758-B08D-4D16-947C-254BA7AD0D1A}" type="slidenum">
              <a:rPr lang="zh-CN" altLang="en-US" smtClean="0"/>
              <a:pPr>
                <a:defRPr/>
              </a:pPr>
              <a:t>10</a:t>
            </a:fld>
            <a:endParaRPr lang="zh-CN" altLang="en-US"/>
          </a:p>
        </p:txBody>
      </p:sp>
    </p:spTree>
    <p:extLst>
      <p:ext uri="{BB962C8B-B14F-4D97-AF65-F5344CB8AC3E}">
        <p14:creationId xmlns:p14="http://schemas.microsoft.com/office/powerpoint/2010/main" xmlns="" val="2901266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430C758-B08D-4D16-947C-254BA7AD0D1A}" type="slidenum">
              <a:rPr lang="zh-CN" altLang="en-US" smtClean="0"/>
              <a:pPr>
                <a:defRPr/>
              </a:pPr>
              <a:t>11</a:t>
            </a:fld>
            <a:endParaRPr lang="zh-CN" altLang="en-US"/>
          </a:p>
        </p:txBody>
      </p:sp>
    </p:spTree>
    <p:extLst>
      <p:ext uri="{BB962C8B-B14F-4D97-AF65-F5344CB8AC3E}">
        <p14:creationId xmlns:p14="http://schemas.microsoft.com/office/powerpoint/2010/main" xmlns="" val="22854310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430C758-B08D-4D16-947C-254BA7AD0D1A}" type="slidenum">
              <a:rPr lang="zh-CN" altLang="en-US" smtClean="0"/>
              <a:pPr>
                <a:defRPr/>
              </a:pPr>
              <a:t>12</a:t>
            </a:fld>
            <a:endParaRPr lang="zh-CN" altLang="en-US"/>
          </a:p>
        </p:txBody>
      </p:sp>
    </p:spTree>
    <p:extLst>
      <p:ext uri="{BB962C8B-B14F-4D97-AF65-F5344CB8AC3E}">
        <p14:creationId xmlns:p14="http://schemas.microsoft.com/office/powerpoint/2010/main" xmlns="" val="22854310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430C758-B08D-4D16-947C-254BA7AD0D1A}" type="slidenum">
              <a:rPr lang="zh-CN" altLang="en-US" smtClean="0"/>
              <a:pPr>
                <a:defRPr/>
              </a:pPr>
              <a:t>13</a:t>
            </a:fld>
            <a:endParaRPr lang="zh-CN" altLang="en-US"/>
          </a:p>
        </p:txBody>
      </p:sp>
    </p:spTree>
    <p:extLst>
      <p:ext uri="{BB962C8B-B14F-4D97-AF65-F5344CB8AC3E}">
        <p14:creationId xmlns:p14="http://schemas.microsoft.com/office/powerpoint/2010/main" xmlns="" val="2599434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430C758-B08D-4D16-947C-254BA7AD0D1A}" type="slidenum">
              <a:rPr lang="zh-CN" altLang="en-US" smtClean="0"/>
              <a:pPr>
                <a:defRPr/>
              </a:pPr>
              <a:t>14</a:t>
            </a:fld>
            <a:endParaRPr lang="zh-CN" altLang="en-US"/>
          </a:p>
        </p:txBody>
      </p:sp>
    </p:spTree>
    <p:extLst>
      <p:ext uri="{BB962C8B-B14F-4D97-AF65-F5344CB8AC3E}">
        <p14:creationId xmlns:p14="http://schemas.microsoft.com/office/powerpoint/2010/main" xmlns="" val="22854310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430C758-B08D-4D16-947C-254BA7AD0D1A}" type="slidenum">
              <a:rPr lang="zh-CN" altLang="en-US" smtClean="0"/>
              <a:pPr>
                <a:defRPr/>
              </a:pPr>
              <a:t>15</a:t>
            </a:fld>
            <a:endParaRPr lang="zh-CN" altLang="en-US"/>
          </a:p>
        </p:txBody>
      </p:sp>
    </p:spTree>
    <p:extLst>
      <p:ext uri="{BB962C8B-B14F-4D97-AF65-F5344CB8AC3E}">
        <p14:creationId xmlns:p14="http://schemas.microsoft.com/office/powerpoint/2010/main" xmlns="" val="6125274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16</a:t>
            </a:fld>
            <a:endParaRPr lang="zh-CN" altLang="en-US"/>
          </a:p>
        </p:txBody>
      </p:sp>
    </p:spTree>
    <p:extLst>
      <p:ext uri="{BB962C8B-B14F-4D97-AF65-F5344CB8AC3E}">
        <p14:creationId xmlns:p14="http://schemas.microsoft.com/office/powerpoint/2010/main" xmlns="" val="5140249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B865DFF2-95C1-4E58-955D-FE9ADEC22A34}"/>
              </a:ext>
            </a:extLst>
          </p:cNvPr>
          <p:cNvSpPr>
            <a:spLocks noGrp="1"/>
          </p:cNvSpPr>
          <p:nvPr>
            <p:ph type="ctrTitle"/>
          </p:nvPr>
        </p:nvSpPr>
        <p:spPr>
          <a:xfrm>
            <a:off x="1143000" y="1122363"/>
            <a:ext cx="6858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xmlns="" id="{0CC279CD-DB7D-468A-A036-EDFB31FFBA9F}"/>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xmlns="" id="{A77EEB52-F56F-4AE9-BC56-C3F53C8E01C8}"/>
              </a:ext>
            </a:extLst>
          </p:cNvPr>
          <p:cNvSpPr>
            <a:spLocks noGrp="1"/>
          </p:cNvSpPr>
          <p:nvPr>
            <p:ph type="dt" sz="half" idx="10"/>
          </p:nvPr>
        </p:nvSpPr>
        <p:spPr/>
        <p:txBody>
          <a:bodyPr/>
          <a:lstStyle>
            <a:lvl1pPr>
              <a:defRPr/>
            </a:lvl1pPr>
          </a:lstStyle>
          <a:p>
            <a:pPr>
              <a:defRPr/>
            </a:pPr>
            <a:fld id="{220BF5F6-85AD-454E-AC91-9F3287A1A79B}" type="datetimeFigureOut">
              <a:rPr lang="zh-CN" altLang="en-US"/>
              <a:pPr>
                <a:defRPr/>
              </a:pPr>
              <a:t>2018/6/12</a:t>
            </a:fld>
            <a:endParaRPr lang="zh-CN" altLang="en-US"/>
          </a:p>
        </p:txBody>
      </p:sp>
      <p:sp>
        <p:nvSpPr>
          <p:cNvPr id="5" name="页脚占位符 4">
            <a:extLst>
              <a:ext uri="{FF2B5EF4-FFF2-40B4-BE49-F238E27FC236}">
                <a16:creationId xmlns:a16="http://schemas.microsoft.com/office/drawing/2014/main" xmlns="" id="{EE8686BF-2031-4783-B87B-F37091D6F54C}"/>
              </a:ext>
            </a:extLst>
          </p:cNvPr>
          <p:cNvSpPr>
            <a:spLocks noGrp="1"/>
          </p:cNvSpPr>
          <p:nvPr>
            <p:ph type="ftr" sz="quarter" idx="11"/>
          </p:nvPr>
        </p:nvSpPr>
        <p:spPr/>
        <p:txBody>
          <a:bodyPr/>
          <a:lstStyle>
            <a:lvl1pPr>
              <a:defRPr/>
            </a:lvl1pPr>
          </a:lstStyle>
          <a:p>
            <a:pPr>
              <a:defRPr/>
            </a:pPr>
            <a:endParaRPr lang="zh-CN" altLang="en-US"/>
          </a:p>
        </p:txBody>
      </p:sp>
      <p:sp>
        <p:nvSpPr>
          <p:cNvPr id="6" name="灯片编号占位符 5">
            <a:extLst>
              <a:ext uri="{FF2B5EF4-FFF2-40B4-BE49-F238E27FC236}">
                <a16:creationId xmlns:a16="http://schemas.microsoft.com/office/drawing/2014/main" xmlns="" id="{57E72F83-CD57-482E-A3EB-F6211C70B1E5}"/>
              </a:ext>
            </a:extLst>
          </p:cNvPr>
          <p:cNvSpPr>
            <a:spLocks noGrp="1"/>
          </p:cNvSpPr>
          <p:nvPr>
            <p:ph type="sldNum" sz="quarter" idx="12"/>
          </p:nvPr>
        </p:nvSpPr>
        <p:spPr/>
        <p:txBody>
          <a:bodyPr/>
          <a:lstStyle>
            <a:lvl1pPr>
              <a:defRPr/>
            </a:lvl1pPr>
          </a:lstStyle>
          <a:p>
            <a:pPr>
              <a:defRPr/>
            </a:pPr>
            <a:fld id="{C5C0E9B1-3626-4460-97D3-AD72E9FD46D9}" type="slidenum">
              <a:rPr lang="zh-CN" altLang="en-US"/>
              <a:pPr>
                <a:defRPr/>
              </a:pPr>
              <a:t>‹#›</a:t>
            </a:fld>
            <a:endParaRPr lang="zh-CN" altLang="en-US"/>
          </a:p>
        </p:txBody>
      </p:sp>
    </p:spTree>
    <p:extLst>
      <p:ext uri="{BB962C8B-B14F-4D97-AF65-F5344CB8AC3E}">
        <p14:creationId xmlns:p14="http://schemas.microsoft.com/office/powerpoint/2010/main" xmlns="" val="1734296712"/>
      </p:ext>
    </p:extLst>
  </p:cSld>
  <p:clrMapOvr>
    <a:masterClrMapping/>
  </p:clrMapOvr>
  <p:transition spd="slow" advTm="3000">
    <p:blinds dir="ver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3CE6AF00-0737-49AA-9977-6F05D0709E98}"/>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20BC5EF8-168D-4926-88F9-DE1B97980663}"/>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AE770518-FE00-4E69-B3DC-7B8BD04E69A8}"/>
              </a:ext>
            </a:extLst>
          </p:cNvPr>
          <p:cNvSpPr>
            <a:spLocks noGrp="1"/>
          </p:cNvSpPr>
          <p:nvPr>
            <p:ph type="dt" sz="half" idx="10"/>
          </p:nvPr>
        </p:nvSpPr>
        <p:spPr/>
        <p:txBody>
          <a:bodyPr/>
          <a:lstStyle>
            <a:lvl1pPr>
              <a:defRPr/>
            </a:lvl1pPr>
          </a:lstStyle>
          <a:p>
            <a:pPr>
              <a:defRPr/>
            </a:pPr>
            <a:fld id="{30E59593-A4BB-4110-BABB-6C4FBE649970}" type="datetimeFigureOut">
              <a:rPr lang="zh-CN" altLang="en-US"/>
              <a:pPr>
                <a:defRPr/>
              </a:pPr>
              <a:t>2018/6/12</a:t>
            </a:fld>
            <a:endParaRPr lang="zh-CN" altLang="en-US"/>
          </a:p>
        </p:txBody>
      </p:sp>
      <p:sp>
        <p:nvSpPr>
          <p:cNvPr id="5" name="页脚占位符 4">
            <a:extLst>
              <a:ext uri="{FF2B5EF4-FFF2-40B4-BE49-F238E27FC236}">
                <a16:creationId xmlns:a16="http://schemas.microsoft.com/office/drawing/2014/main" xmlns="" id="{3308E12F-CBF5-49DA-9DD0-D6341A7E9A36}"/>
              </a:ext>
            </a:extLst>
          </p:cNvPr>
          <p:cNvSpPr>
            <a:spLocks noGrp="1"/>
          </p:cNvSpPr>
          <p:nvPr>
            <p:ph type="ftr" sz="quarter" idx="11"/>
          </p:nvPr>
        </p:nvSpPr>
        <p:spPr/>
        <p:txBody>
          <a:bodyPr/>
          <a:lstStyle>
            <a:lvl1pPr>
              <a:defRPr/>
            </a:lvl1pPr>
          </a:lstStyle>
          <a:p>
            <a:pPr>
              <a:defRPr/>
            </a:pPr>
            <a:endParaRPr lang="zh-CN" altLang="en-US"/>
          </a:p>
        </p:txBody>
      </p:sp>
      <p:sp>
        <p:nvSpPr>
          <p:cNvPr id="6" name="灯片编号占位符 5">
            <a:extLst>
              <a:ext uri="{FF2B5EF4-FFF2-40B4-BE49-F238E27FC236}">
                <a16:creationId xmlns:a16="http://schemas.microsoft.com/office/drawing/2014/main" xmlns="" id="{95836145-B064-4603-9C86-478D9988453F}"/>
              </a:ext>
            </a:extLst>
          </p:cNvPr>
          <p:cNvSpPr>
            <a:spLocks noGrp="1"/>
          </p:cNvSpPr>
          <p:nvPr>
            <p:ph type="sldNum" sz="quarter" idx="12"/>
          </p:nvPr>
        </p:nvSpPr>
        <p:spPr/>
        <p:txBody>
          <a:bodyPr/>
          <a:lstStyle>
            <a:lvl1pPr>
              <a:defRPr/>
            </a:lvl1pPr>
          </a:lstStyle>
          <a:p>
            <a:pPr>
              <a:defRPr/>
            </a:pPr>
            <a:fld id="{8FCA13C0-B240-4229-AA86-CD2BB0EB6F2A}" type="slidenum">
              <a:rPr lang="zh-CN" altLang="en-US"/>
              <a:pPr>
                <a:defRPr/>
              </a:pPr>
              <a:t>‹#›</a:t>
            </a:fld>
            <a:endParaRPr lang="zh-CN" altLang="en-US"/>
          </a:p>
        </p:txBody>
      </p:sp>
    </p:spTree>
    <p:extLst>
      <p:ext uri="{BB962C8B-B14F-4D97-AF65-F5344CB8AC3E}">
        <p14:creationId xmlns:p14="http://schemas.microsoft.com/office/powerpoint/2010/main" xmlns="" val="3513174811"/>
      </p:ext>
    </p:extLst>
  </p:cSld>
  <p:clrMapOvr>
    <a:masterClrMapping/>
  </p:clrMapOvr>
  <p:transition spd="slow" advTm="3000">
    <p:blinds dir="ver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4F253418-7465-4341-B308-6C98E3D85619}"/>
              </a:ext>
            </a:extLst>
          </p:cNvPr>
          <p:cNvSpPr>
            <a:spLocks noGrp="1"/>
          </p:cNvSpPr>
          <p:nvPr>
            <p:ph type="title"/>
          </p:nvPr>
        </p:nvSpPr>
        <p:spPr>
          <a:xfrm>
            <a:off x="623888" y="1709739"/>
            <a:ext cx="78867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xmlns="" id="{F56FB67F-BABD-4437-A43D-036D485EB823}"/>
              </a:ext>
            </a:extLst>
          </p:cNvPr>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xmlns="" id="{F8F110CA-DCDA-4D3D-927F-FB9FDFF8DF08}"/>
              </a:ext>
            </a:extLst>
          </p:cNvPr>
          <p:cNvSpPr>
            <a:spLocks noGrp="1"/>
          </p:cNvSpPr>
          <p:nvPr>
            <p:ph type="dt" sz="half" idx="10"/>
          </p:nvPr>
        </p:nvSpPr>
        <p:spPr/>
        <p:txBody>
          <a:bodyPr/>
          <a:lstStyle>
            <a:lvl1pPr>
              <a:defRPr/>
            </a:lvl1pPr>
          </a:lstStyle>
          <a:p>
            <a:pPr>
              <a:defRPr/>
            </a:pPr>
            <a:fld id="{4554E610-B251-498A-B578-710B7344AE69}" type="datetimeFigureOut">
              <a:rPr lang="zh-CN" altLang="en-US"/>
              <a:pPr>
                <a:defRPr/>
              </a:pPr>
              <a:t>2018/6/12</a:t>
            </a:fld>
            <a:endParaRPr lang="zh-CN" altLang="en-US"/>
          </a:p>
        </p:txBody>
      </p:sp>
      <p:sp>
        <p:nvSpPr>
          <p:cNvPr id="5" name="页脚占位符 4">
            <a:extLst>
              <a:ext uri="{FF2B5EF4-FFF2-40B4-BE49-F238E27FC236}">
                <a16:creationId xmlns:a16="http://schemas.microsoft.com/office/drawing/2014/main" xmlns="" id="{139BA8CA-0EAC-423B-9240-C2D990200108}"/>
              </a:ext>
            </a:extLst>
          </p:cNvPr>
          <p:cNvSpPr>
            <a:spLocks noGrp="1"/>
          </p:cNvSpPr>
          <p:nvPr>
            <p:ph type="ftr" sz="quarter" idx="11"/>
          </p:nvPr>
        </p:nvSpPr>
        <p:spPr/>
        <p:txBody>
          <a:bodyPr/>
          <a:lstStyle>
            <a:lvl1pPr>
              <a:defRPr/>
            </a:lvl1pPr>
          </a:lstStyle>
          <a:p>
            <a:pPr>
              <a:defRPr/>
            </a:pPr>
            <a:endParaRPr lang="zh-CN" altLang="en-US"/>
          </a:p>
        </p:txBody>
      </p:sp>
      <p:sp>
        <p:nvSpPr>
          <p:cNvPr id="6" name="灯片编号占位符 5">
            <a:extLst>
              <a:ext uri="{FF2B5EF4-FFF2-40B4-BE49-F238E27FC236}">
                <a16:creationId xmlns:a16="http://schemas.microsoft.com/office/drawing/2014/main" xmlns="" id="{E51B231A-C074-470E-A980-E25178B2985A}"/>
              </a:ext>
            </a:extLst>
          </p:cNvPr>
          <p:cNvSpPr>
            <a:spLocks noGrp="1"/>
          </p:cNvSpPr>
          <p:nvPr>
            <p:ph type="sldNum" sz="quarter" idx="12"/>
          </p:nvPr>
        </p:nvSpPr>
        <p:spPr/>
        <p:txBody>
          <a:bodyPr/>
          <a:lstStyle>
            <a:lvl1pPr>
              <a:defRPr/>
            </a:lvl1pPr>
          </a:lstStyle>
          <a:p>
            <a:pPr>
              <a:defRPr/>
            </a:pPr>
            <a:fld id="{9C91552B-FAE9-498F-92E6-5AFBB429DF06}" type="slidenum">
              <a:rPr lang="zh-CN" altLang="en-US"/>
              <a:pPr>
                <a:defRPr/>
              </a:pPr>
              <a:t>‹#›</a:t>
            </a:fld>
            <a:endParaRPr lang="zh-CN" altLang="en-US"/>
          </a:p>
        </p:txBody>
      </p:sp>
    </p:spTree>
    <p:extLst>
      <p:ext uri="{BB962C8B-B14F-4D97-AF65-F5344CB8AC3E}">
        <p14:creationId xmlns:p14="http://schemas.microsoft.com/office/powerpoint/2010/main" xmlns="" val="210416228"/>
      </p:ext>
    </p:extLst>
  </p:cSld>
  <p:clrMapOvr>
    <a:masterClrMapping/>
  </p:clrMapOvr>
  <p:transition spd="slow" advTm="3000">
    <p:blinds dir="ver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88C78A38-9F8A-47DF-9900-067340276027}"/>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6C9B8F93-2425-4BB4-B2E6-1CA4E777050C}"/>
              </a:ext>
            </a:extLst>
          </p:cNvPr>
          <p:cNvSpPr>
            <a:spLocks noGrp="1"/>
          </p:cNvSpPr>
          <p:nvPr>
            <p:ph sz="half" idx="1"/>
          </p:nvPr>
        </p:nvSpPr>
        <p:spPr>
          <a:xfrm>
            <a:off x="628650" y="1825625"/>
            <a:ext cx="38862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xmlns="" id="{903FDF42-C137-40E5-AC6E-EFB6B9BD16DF}"/>
              </a:ext>
            </a:extLst>
          </p:cNvPr>
          <p:cNvSpPr>
            <a:spLocks noGrp="1"/>
          </p:cNvSpPr>
          <p:nvPr>
            <p:ph sz="half" idx="2"/>
          </p:nvPr>
        </p:nvSpPr>
        <p:spPr>
          <a:xfrm>
            <a:off x="4629150" y="1825625"/>
            <a:ext cx="38862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3">
            <a:extLst>
              <a:ext uri="{FF2B5EF4-FFF2-40B4-BE49-F238E27FC236}">
                <a16:creationId xmlns:a16="http://schemas.microsoft.com/office/drawing/2014/main" xmlns="" id="{ABF5D688-17F2-4D48-A9AC-8A9B87F54081}"/>
              </a:ext>
            </a:extLst>
          </p:cNvPr>
          <p:cNvSpPr>
            <a:spLocks noGrp="1"/>
          </p:cNvSpPr>
          <p:nvPr>
            <p:ph type="dt" sz="half" idx="10"/>
          </p:nvPr>
        </p:nvSpPr>
        <p:spPr/>
        <p:txBody>
          <a:bodyPr/>
          <a:lstStyle>
            <a:lvl1pPr>
              <a:defRPr/>
            </a:lvl1pPr>
          </a:lstStyle>
          <a:p>
            <a:pPr>
              <a:defRPr/>
            </a:pPr>
            <a:fld id="{5B3E13C3-C1A0-47C9-8200-4A6AAAC0624C}" type="datetimeFigureOut">
              <a:rPr lang="zh-CN" altLang="en-US"/>
              <a:pPr>
                <a:defRPr/>
              </a:pPr>
              <a:t>2018/6/12</a:t>
            </a:fld>
            <a:endParaRPr lang="zh-CN" altLang="en-US"/>
          </a:p>
        </p:txBody>
      </p:sp>
      <p:sp>
        <p:nvSpPr>
          <p:cNvPr id="6" name="页脚占位符 4">
            <a:extLst>
              <a:ext uri="{FF2B5EF4-FFF2-40B4-BE49-F238E27FC236}">
                <a16:creationId xmlns:a16="http://schemas.microsoft.com/office/drawing/2014/main" xmlns="" id="{2A0E81D1-55F5-45F1-93DA-3498CFDF7852}"/>
              </a:ext>
            </a:extLst>
          </p:cNvPr>
          <p:cNvSpPr>
            <a:spLocks noGrp="1"/>
          </p:cNvSpPr>
          <p:nvPr>
            <p:ph type="ftr" sz="quarter" idx="11"/>
          </p:nvPr>
        </p:nvSpPr>
        <p:spPr/>
        <p:txBody>
          <a:bodyPr/>
          <a:lstStyle>
            <a:lvl1pPr>
              <a:defRPr/>
            </a:lvl1pPr>
          </a:lstStyle>
          <a:p>
            <a:pPr>
              <a:defRPr/>
            </a:pPr>
            <a:endParaRPr lang="zh-CN" altLang="en-US"/>
          </a:p>
        </p:txBody>
      </p:sp>
      <p:sp>
        <p:nvSpPr>
          <p:cNvPr id="7" name="灯片编号占位符 5">
            <a:extLst>
              <a:ext uri="{FF2B5EF4-FFF2-40B4-BE49-F238E27FC236}">
                <a16:creationId xmlns:a16="http://schemas.microsoft.com/office/drawing/2014/main" xmlns="" id="{59817E79-5383-4D9E-B96B-3134C87AAF31}"/>
              </a:ext>
            </a:extLst>
          </p:cNvPr>
          <p:cNvSpPr>
            <a:spLocks noGrp="1"/>
          </p:cNvSpPr>
          <p:nvPr>
            <p:ph type="sldNum" sz="quarter" idx="12"/>
          </p:nvPr>
        </p:nvSpPr>
        <p:spPr/>
        <p:txBody>
          <a:bodyPr/>
          <a:lstStyle>
            <a:lvl1pPr>
              <a:defRPr/>
            </a:lvl1pPr>
          </a:lstStyle>
          <a:p>
            <a:pPr>
              <a:defRPr/>
            </a:pPr>
            <a:fld id="{CC1FB8C6-1E3F-4BCC-904F-0E9344674B29}" type="slidenum">
              <a:rPr lang="zh-CN" altLang="en-US"/>
              <a:pPr>
                <a:defRPr/>
              </a:pPr>
              <a:t>‹#›</a:t>
            </a:fld>
            <a:endParaRPr lang="zh-CN" altLang="en-US"/>
          </a:p>
        </p:txBody>
      </p:sp>
    </p:spTree>
    <p:extLst>
      <p:ext uri="{BB962C8B-B14F-4D97-AF65-F5344CB8AC3E}">
        <p14:creationId xmlns:p14="http://schemas.microsoft.com/office/powerpoint/2010/main" xmlns="" val="3394135814"/>
      </p:ext>
    </p:extLst>
  </p:cSld>
  <p:clrMapOvr>
    <a:masterClrMapping/>
  </p:clrMapOvr>
  <p:transition spd="slow" advTm="3000">
    <p:blinds dir="ver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40C1A039-0501-41DA-BAC3-CBF34FC270CF}"/>
              </a:ext>
            </a:extLst>
          </p:cNvPr>
          <p:cNvSpPr>
            <a:spLocks noGrp="1"/>
          </p:cNvSpPr>
          <p:nvPr>
            <p:ph type="title"/>
          </p:nvPr>
        </p:nvSpPr>
        <p:spPr>
          <a:xfrm>
            <a:off x="629841" y="365126"/>
            <a:ext cx="78867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xmlns="" id="{8E2E5EBD-C189-4482-A928-E2C608E5B7B4}"/>
              </a:ext>
            </a:extLst>
          </p:cNvPr>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xmlns="" id="{88C45766-D4BE-4767-9CE6-6927B3E7E6E0}"/>
              </a:ext>
            </a:extLst>
          </p:cNvPr>
          <p:cNvSpPr>
            <a:spLocks noGrp="1"/>
          </p:cNvSpPr>
          <p:nvPr>
            <p:ph sz="half" idx="2"/>
          </p:nvPr>
        </p:nvSpPr>
        <p:spPr>
          <a:xfrm>
            <a:off x="629842" y="2505075"/>
            <a:ext cx="3868340"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xmlns="" id="{43EE840E-B02F-4F7D-90D2-F89BC794AD5A}"/>
              </a:ext>
            </a:extLst>
          </p:cNvPr>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xmlns="" id="{7E8EA361-CFF0-4C5F-A22C-9C79AFFA34FD}"/>
              </a:ext>
            </a:extLst>
          </p:cNvPr>
          <p:cNvSpPr>
            <a:spLocks noGrp="1"/>
          </p:cNvSpPr>
          <p:nvPr>
            <p:ph sz="quarter" idx="4"/>
          </p:nvPr>
        </p:nvSpPr>
        <p:spPr>
          <a:xfrm>
            <a:off x="4629150" y="2505075"/>
            <a:ext cx="3887391"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3">
            <a:extLst>
              <a:ext uri="{FF2B5EF4-FFF2-40B4-BE49-F238E27FC236}">
                <a16:creationId xmlns:a16="http://schemas.microsoft.com/office/drawing/2014/main" xmlns="" id="{FC01DAE1-BE2F-428F-8FE2-00768A24CCF7}"/>
              </a:ext>
            </a:extLst>
          </p:cNvPr>
          <p:cNvSpPr>
            <a:spLocks noGrp="1"/>
          </p:cNvSpPr>
          <p:nvPr>
            <p:ph type="dt" sz="half" idx="10"/>
          </p:nvPr>
        </p:nvSpPr>
        <p:spPr/>
        <p:txBody>
          <a:bodyPr/>
          <a:lstStyle>
            <a:lvl1pPr>
              <a:defRPr/>
            </a:lvl1pPr>
          </a:lstStyle>
          <a:p>
            <a:pPr>
              <a:defRPr/>
            </a:pPr>
            <a:fld id="{9C6E213C-0E80-4AFB-8224-F72FF984776B}" type="datetimeFigureOut">
              <a:rPr lang="zh-CN" altLang="en-US"/>
              <a:pPr>
                <a:defRPr/>
              </a:pPr>
              <a:t>2018/6/12</a:t>
            </a:fld>
            <a:endParaRPr lang="zh-CN" altLang="en-US"/>
          </a:p>
        </p:txBody>
      </p:sp>
      <p:sp>
        <p:nvSpPr>
          <p:cNvPr id="8" name="页脚占位符 4">
            <a:extLst>
              <a:ext uri="{FF2B5EF4-FFF2-40B4-BE49-F238E27FC236}">
                <a16:creationId xmlns:a16="http://schemas.microsoft.com/office/drawing/2014/main" xmlns="" id="{1BFD51D1-96CF-4F4A-80B4-635D0F435200}"/>
              </a:ext>
            </a:extLst>
          </p:cNvPr>
          <p:cNvSpPr>
            <a:spLocks noGrp="1"/>
          </p:cNvSpPr>
          <p:nvPr>
            <p:ph type="ftr" sz="quarter" idx="11"/>
          </p:nvPr>
        </p:nvSpPr>
        <p:spPr/>
        <p:txBody>
          <a:bodyPr/>
          <a:lstStyle>
            <a:lvl1pPr>
              <a:defRPr/>
            </a:lvl1pPr>
          </a:lstStyle>
          <a:p>
            <a:pPr>
              <a:defRPr/>
            </a:pPr>
            <a:endParaRPr lang="zh-CN" altLang="en-US"/>
          </a:p>
        </p:txBody>
      </p:sp>
      <p:sp>
        <p:nvSpPr>
          <p:cNvPr id="9" name="灯片编号占位符 5">
            <a:extLst>
              <a:ext uri="{FF2B5EF4-FFF2-40B4-BE49-F238E27FC236}">
                <a16:creationId xmlns:a16="http://schemas.microsoft.com/office/drawing/2014/main" xmlns="" id="{AB0531EC-49E8-42EA-9063-DDB48AC7EBB8}"/>
              </a:ext>
            </a:extLst>
          </p:cNvPr>
          <p:cNvSpPr>
            <a:spLocks noGrp="1"/>
          </p:cNvSpPr>
          <p:nvPr>
            <p:ph type="sldNum" sz="quarter" idx="12"/>
          </p:nvPr>
        </p:nvSpPr>
        <p:spPr/>
        <p:txBody>
          <a:bodyPr/>
          <a:lstStyle>
            <a:lvl1pPr>
              <a:defRPr/>
            </a:lvl1pPr>
          </a:lstStyle>
          <a:p>
            <a:pPr>
              <a:defRPr/>
            </a:pPr>
            <a:fld id="{B5BB95F6-3288-4306-8294-217D1A939D19}" type="slidenum">
              <a:rPr lang="zh-CN" altLang="en-US"/>
              <a:pPr>
                <a:defRPr/>
              </a:pPr>
              <a:t>‹#›</a:t>
            </a:fld>
            <a:endParaRPr lang="zh-CN" altLang="en-US"/>
          </a:p>
        </p:txBody>
      </p:sp>
    </p:spTree>
    <p:extLst>
      <p:ext uri="{BB962C8B-B14F-4D97-AF65-F5344CB8AC3E}">
        <p14:creationId xmlns:p14="http://schemas.microsoft.com/office/powerpoint/2010/main" xmlns="" val="2097101756"/>
      </p:ext>
    </p:extLst>
  </p:cSld>
  <p:clrMapOvr>
    <a:masterClrMapping/>
  </p:clrMapOvr>
  <p:transition spd="slow" advTm="3000">
    <p:blinds dir="ver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EAFF299C-EC3E-4D07-BA56-A6C0BA78EA72}"/>
              </a:ext>
            </a:extLst>
          </p:cNvPr>
          <p:cNvSpPr>
            <a:spLocks noGrp="1"/>
          </p:cNvSpPr>
          <p:nvPr>
            <p:ph type="title"/>
          </p:nvPr>
        </p:nvSpPr>
        <p:spPr/>
        <p:txBody>
          <a:bodyPr/>
          <a:lstStyle/>
          <a:p>
            <a:r>
              <a:rPr lang="zh-CN" altLang="en-US"/>
              <a:t>单击此处编辑母版标题样式</a:t>
            </a:r>
          </a:p>
        </p:txBody>
      </p:sp>
      <p:sp>
        <p:nvSpPr>
          <p:cNvPr id="3" name="日期占位符 3">
            <a:extLst>
              <a:ext uri="{FF2B5EF4-FFF2-40B4-BE49-F238E27FC236}">
                <a16:creationId xmlns:a16="http://schemas.microsoft.com/office/drawing/2014/main" xmlns="" id="{0C2186E8-E7FE-4A86-9D1B-B64F15644E57}"/>
              </a:ext>
            </a:extLst>
          </p:cNvPr>
          <p:cNvSpPr>
            <a:spLocks noGrp="1"/>
          </p:cNvSpPr>
          <p:nvPr>
            <p:ph type="dt" sz="half" idx="10"/>
          </p:nvPr>
        </p:nvSpPr>
        <p:spPr/>
        <p:txBody>
          <a:bodyPr/>
          <a:lstStyle>
            <a:lvl1pPr>
              <a:defRPr/>
            </a:lvl1pPr>
          </a:lstStyle>
          <a:p>
            <a:pPr>
              <a:defRPr/>
            </a:pPr>
            <a:fld id="{ECB803B0-4D0D-4949-9AE0-6271901D93BE}" type="datetimeFigureOut">
              <a:rPr lang="zh-CN" altLang="en-US"/>
              <a:pPr>
                <a:defRPr/>
              </a:pPr>
              <a:t>2018/6/12</a:t>
            </a:fld>
            <a:endParaRPr lang="zh-CN" altLang="en-US"/>
          </a:p>
        </p:txBody>
      </p:sp>
      <p:sp>
        <p:nvSpPr>
          <p:cNvPr id="4" name="页脚占位符 4">
            <a:extLst>
              <a:ext uri="{FF2B5EF4-FFF2-40B4-BE49-F238E27FC236}">
                <a16:creationId xmlns:a16="http://schemas.microsoft.com/office/drawing/2014/main" xmlns="" id="{10C50B02-706E-46E1-B5FF-09AFAE79F1C3}"/>
              </a:ext>
            </a:extLst>
          </p:cNvPr>
          <p:cNvSpPr>
            <a:spLocks noGrp="1"/>
          </p:cNvSpPr>
          <p:nvPr>
            <p:ph type="ftr" sz="quarter" idx="11"/>
          </p:nvPr>
        </p:nvSpPr>
        <p:spPr/>
        <p:txBody>
          <a:bodyPr/>
          <a:lstStyle>
            <a:lvl1pPr>
              <a:defRPr/>
            </a:lvl1pPr>
          </a:lstStyle>
          <a:p>
            <a:pPr>
              <a:defRPr/>
            </a:pPr>
            <a:endParaRPr lang="zh-CN" altLang="en-US"/>
          </a:p>
        </p:txBody>
      </p:sp>
      <p:sp>
        <p:nvSpPr>
          <p:cNvPr id="5" name="灯片编号占位符 5">
            <a:extLst>
              <a:ext uri="{FF2B5EF4-FFF2-40B4-BE49-F238E27FC236}">
                <a16:creationId xmlns:a16="http://schemas.microsoft.com/office/drawing/2014/main" xmlns="" id="{E107DCC4-2D83-4A14-A3A3-B17CBE77CABC}"/>
              </a:ext>
            </a:extLst>
          </p:cNvPr>
          <p:cNvSpPr>
            <a:spLocks noGrp="1"/>
          </p:cNvSpPr>
          <p:nvPr>
            <p:ph type="sldNum" sz="quarter" idx="12"/>
          </p:nvPr>
        </p:nvSpPr>
        <p:spPr/>
        <p:txBody>
          <a:bodyPr/>
          <a:lstStyle>
            <a:lvl1pPr>
              <a:defRPr/>
            </a:lvl1pPr>
          </a:lstStyle>
          <a:p>
            <a:pPr>
              <a:defRPr/>
            </a:pPr>
            <a:fld id="{887465B2-47D7-4DA0-8752-3256419059E6}" type="slidenum">
              <a:rPr lang="zh-CN" altLang="en-US"/>
              <a:pPr>
                <a:defRPr/>
              </a:pPr>
              <a:t>‹#›</a:t>
            </a:fld>
            <a:endParaRPr lang="zh-CN" altLang="en-US"/>
          </a:p>
        </p:txBody>
      </p:sp>
    </p:spTree>
    <p:extLst>
      <p:ext uri="{BB962C8B-B14F-4D97-AF65-F5344CB8AC3E}">
        <p14:creationId xmlns:p14="http://schemas.microsoft.com/office/powerpoint/2010/main" xmlns="" val="4124725591"/>
      </p:ext>
    </p:extLst>
  </p:cSld>
  <p:clrMapOvr>
    <a:masterClrMapping/>
  </p:clrMapOvr>
  <p:transition spd="slow" advTm="3000">
    <p:blinds dir="ver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a:extLst>
              <a:ext uri="{FF2B5EF4-FFF2-40B4-BE49-F238E27FC236}">
                <a16:creationId xmlns:a16="http://schemas.microsoft.com/office/drawing/2014/main" xmlns="" id="{CD95F88F-E564-40C8-9B22-F6EACD771981}"/>
              </a:ext>
            </a:extLst>
          </p:cNvPr>
          <p:cNvSpPr>
            <a:spLocks noGrp="1"/>
          </p:cNvSpPr>
          <p:nvPr>
            <p:ph type="dt" sz="half" idx="10"/>
          </p:nvPr>
        </p:nvSpPr>
        <p:spPr/>
        <p:txBody>
          <a:bodyPr/>
          <a:lstStyle>
            <a:lvl1pPr>
              <a:defRPr/>
            </a:lvl1pPr>
          </a:lstStyle>
          <a:p>
            <a:pPr>
              <a:defRPr/>
            </a:pPr>
            <a:fld id="{54EFC0AB-7059-4477-AA69-C0F413AB2E33}" type="datetimeFigureOut">
              <a:rPr lang="zh-CN" altLang="en-US"/>
              <a:pPr>
                <a:defRPr/>
              </a:pPr>
              <a:t>2018/6/12</a:t>
            </a:fld>
            <a:endParaRPr lang="zh-CN" altLang="en-US"/>
          </a:p>
        </p:txBody>
      </p:sp>
      <p:sp>
        <p:nvSpPr>
          <p:cNvPr id="3" name="页脚占位符 4">
            <a:extLst>
              <a:ext uri="{FF2B5EF4-FFF2-40B4-BE49-F238E27FC236}">
                <a16:creationId xmlns:a16="http://schemas.microsoft.com/office/drawing/2014/main" xmlns="" id="{4C03D500-5C33-4A10-81C4-0B96A3E70802}"/>
              </a:ext>
            </a:extLst>
          </p:cNvPr>
          <p:cNvSpPr>
            <a:spLocks noGrp="1"/>
          </p:cNvSpPr>
          <p:nvPr>
            <p:ph type="ftr" sz="quarter" idx="11"/>
          </p:nvPr>
        </p:nvSpPr>
        <p:spPr/>
        <p:txBody>
          <a:bodyPr/>
          <a:lstStyle>
            <a:lvl1pPr>
              <a:defRPr/>
            </a:lvl1pPr>
          </a:lstStyle>
          <a:p>
            <a:pPr>
              <a:defRPr/>
            </a:pPr>
            <a:endParaRPr lang="zh-CN" altLang="en-US"/>
          </a:p>
        </p:txBody>
      </p:sp>
      <p:sp>
        <p:nvSpPr>
          <p:cNvPr id="4" name="灯片编号占位符 5">
            <a:extLst>
              <a:ext uri="{FF2B5EF4-FFF2-40B4-BE49-F238E27FC236}">
                <a16:creationId xmlns:a16="http://schemas.microsoft.com/office/drawing/2014/main" xmlns="" id="{655335E1-FEEF-4B05-ABFE-E5B0293028B8}"/>
              </a:ext>
            </a:extLst>
          </p:cNvPr>
          <p:cNvSpPr>
            <a:spLocks noGrp="1"/>
          </p:cNvSpPr>
          <p:nvPr>
            <p:ph type="sldNum" sz="quarter" idx="12"/>
          </p:nvPr>
        </p:nvSpPr>
        <p:spPr/>
        <p:txBody>
          <a:bodyPr/>
          <a:lstStyle>
            <a:lvl1pPr>
              <a:defRPr/>
            </a:lvl1pPr>
          </a:lstStyle>
          <a:p>
            <a:pPr>
              <a:defRPr/>
            </a:pPr>
            <a:fld id="{82CC9F10-9499-4850-93E2-9B4CF74FF3EF}" type="slidenum">
              <a:rPr lang="zh-CN" altLang="en-US"/>
              <a:pPr>
                <a:defRPr/>
              </a:pPr>
              <a:t>‹#›</a:t>
            </a:fld>
            <a:endParaRPr lang="zh-CN" altLang="en-US"/>
          </a:p>
        </p:txBody>
      </p:sp>
    </p:spTree>
    <p:extLst>
      <p:ext uri="{BB962C8B-B14F-4D97-AF65-F5344CB8AC3E}">
        <p14:creationId xmlns:p14="http://schemas.microsoft.com/office/powerpoint/2010/main" xmlns="" val="395385510"/>
      </p:ext>
    </p:extLst>
  </p:cSld>
  <p:clrMapOvr>
    <a:masterClrMapping/>
  </p:clrMapOvr>
  <p:transition spd="slow" advTm="3000">
    <p:blinds dir="ver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513772F0-CD3F-42C2-B83A-CDFBCD26CD8B}"/>
              </a:ext>
            </a:extLst>
          </p:cNvPr>
          <p:cNvSpPr>
            <a:spLocks noGrp="1"/>
          </p:cNvSpPr>
          <p:nvPr>
            <p:ph type="title"/>
          </p:nvPr>
        </p:nvSpPr>
        <p:spPr>
          <a:xfrm>
            <a:off x="629841" y="457200"/>
            <a:ext cx="2949178"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xmlns="" id="{61C1662E-5696-4C7A-8781-4DF94C6F9FC4}"/>
              </a:ext>
            </a:extLst>
          </p:cNvPr>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xmlns="" id="{0A474C04-1A81-4EC5-A923-F553A95BD88D}"/>
              </a:ext>
            </a:extLst>
          </p:cNvPr>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3">
            <a:extLst>
              <a:ext uri="{FF2B5EF4-FFF2-40B4-BE49-F238E27FC236}">
                <a16:creationId xmlns:a16="http://schemas.microsoft.com/office/drawing/2014/main" xmlns="" id="{B0E25B1D-73A8-4EA9-81E3-9053D364B940}"/>
              </a:ext>
            </a:extLst>
          </p:cNvPr>
          <p:cNvSpPr>
            <a:spLocks noGrp="1"/>
          </p:cNvSpPr>
          <p:nvPr>
            <p:ph type="dt" sz="half" idx="10"/>
          </p:nvPr>
        </p:nvSpPr>
        <p:spPr/>
        <p:txBody>
          <a:bodyPr/>
          <a:lstStyle>
            <a:lvl1pPr>
              <a:defRPr/>
            </a:lvl1pPr>
          </a:lstStyle>
          <a:p>
            <a:pPr>
              <a:defRPr/>
            </a:pPr>
            <a:fld id="{825A388B-7A27-40D3-9EBE-58F3F80D4AB2}" type="datetimeFigureOut">
              <a:rPr lang="zh-CN" altLang="en-US"/>
              <a:pPr>
                <a:defRPr/>
              </a:pPr>
              <a:t>2018/6/12</a:t>
            </a:fld>
            <a:endParaRPr lang="zh-CN" altLang="en-US"/>
          </a:p>
        </p:txBody>
      </p:sp>
      <p:sp>
        <p:nvSpPr>
          <p:cNvPr id="6" name="页脚占位符 4">
            <a:extLst>
              <a:ext uri="{FF2B5EF4-FFF2-40B4-BE49-F238E27FC236}">
                <a16:creationId xmlns:a16="http://schemas.microsoft.com/office/drawing/2014/main" xmlns="" id="{0C41795E-ECA6-4512-A181-4B9E96692554}"/>
              </a:ext>
            </a:extLst>
          </p:cNvPr>
          <p:cNvSpPr>
            <a:spLocks noGrp="1"/>
          </p:cNvSpPr>
          <p:nvPr>
            <p:ph type="ftr" sz="quarter" idx="11"/>
          </p:nvPr>
        </p:nvSpPr>
        <p:spPr/>
        <p:txBody>
          <a:bodyPr/>
          <a:lstStyle>
            <a:lvl1pPr>
              <a:defRPr/>
            </a:lvl1pPr>
          </a:lstStyle>
          <a:p>
            <a:pPr>
              <a:defRPr/>
            </a:pPr>
            <a:endParaRPr lang="zh-CN" altLang="en-US"/>
          </a:p>
        </p:txBody>
      </p:sp>
      <p:sp>
        <p:nvSpPr>
          <p:cNvPr id="7" name="灯片编号占位符 5">
            <a:extLst>
              <a:ext uri="{FF2B5EF4-FFF2-40B4-BE49-F238E27FC236}">
                <a16:creationId xmlns:a16="http://schemas.microsoft.com/office/drawing/2014/main" xmlns="" id="{13F29F07-B30A-4D2A-9229-1808698BDF7C}"/>
              </a:ext>
            </a:extLst>
          </p:cNvPr>
          <p:cNvSpPr>
            <a:spLocks noGrp="1"/>
          </p:cNvSpPr>
          <p:nvPr>
            <p:ph type="sldNum" sz="quarter" idx="12"/>
          </p:nvPr>
        </p:nvSpPr>
        <p:spPr/>
        <p:txBody>
          <a:bodyPr/>
          <a:lstStyle>
            <a:lvl1pPr>
              <a:defRPr/>
            </a:lvl1pPr>
          </a:lstStyle>
          <a:p>
            <a:pPr>
              <a:defRPr/>
            </a:pPr>
            <a:fld id="{372FF6D4-5AE3-4268-86CE-3E6D84EF7911}" type="slidenum">
              <a:rPr lang="zh-CN" altLang="en-US"/>
              <a:pPr>
                <a:defRPr/>
              </a:pPr>
              <a:t>‹#›</a:t>
            </a:fld>
            <a:endParaRPr lang="zh-CN" altLang="en-US"/>
          </a:p>
        </p:txBody>
      </p:sp>
    </p:spTree>
    <p:extLst>
      <p:ext uri="{BB962C8B-B14F-4D97-AF65-F5344CB8AC3E}">
        <p14:creationId xmlns:p14="http://schemas.microsoft.com/office/powerpoint/2010/main" xmlns="" val="1254161984"/>
      </p:ext>
    </p:extLst>
  </p:cSld>
  <p:clrMapOvr>
    <a:masterClrMapping/>
  </p:clrMapOvr>
  <p:transition spd="slow" advTm="3000">
    <p:blinds dir="ver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F2402B79-D0F9-4782-93EB-4763EE9DEB08}"/>
              </a:ext>
            </a:extLst>
          </p:cNvPr>
          <p:cNvSpPr>
            <a:spLocks noGrp="1"/>
          </p:cNvSpPr>
          <p:nvPr>
            <p:ph type="title"/>
          </p:nvPr>
        </p:nvSpPr>
        <p:spPr>
          <a:xfrm>
            <a:off x="629841" y="457200"/>
            <a:ext cx="2949178"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xmlns="" id="{8E0DC38A-E6EC-4E0A-901D-77F10DE68301}"/>
              </a:ext>
            </a:extLst>
          </p:cNvPr>
          <p:cNvSpPr>
            <a:spLocks noGrp="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a:extLst>
              <a:ext uri="{FF2B5EF4-FFF2-40B4-BE49-F238E27FC236}">
                <a16:creationId xmlns:a16="http://schemas.microsoft.com/office/drawing/2014/main" xmlns="" id="{DC9B0FA3-A804-4887-B201-1B8791E531C8}"/>
              </a:ext>
            </a:extLst>
          </p:cNvPr>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3">
            <a:extLst>
              <a:ext uri="{FF2B5EF4-FFF2-40B4-BE49-F238E27FC236}">
                <a16:creationId xmlns:a16="http://schemas.microsoft.com/office/drawing/2014/main" xmlns="" id="{33D25C14-C935-40EC-BD92-8BFA25B3DBB6}"/>
              </a:ext>
            </a:extLst>
          </p:cNvPr>
          <p:cNvSpPr>
            <a:spLocks noGrp="1"/>
          </p:cNvSpPr>
          <p:nvPr>
            <p:ph type="dt" sz="half" idx="10"/>
          </p:nvPr>
        </p:nvSpPr>
        <p:spPr/>
        <p:txBody>
          <a:bodyPr/>
          <a:lstStyle>
            <a:lvl1pPr>
              <a:defRPr/>
            </a:lvl1pPr>
          </a:lstStyle>
          <a:p>
            <a:pPr>
              <a:defRPr/>
            </a:pPr>
            <a:fld id="{4B4DDA19-9FD2-4E72-91C3-EDF4233A990F}" type="datetimeFigureOut">
              <a:rPr lang="zh-CN" altLang="en-US"/>
              <a:pPr>
                <a:defRPr/>
              </a:pPr>
              <a:t>2018/6/12</a:t>
            </a:fld>
            <a:endParaRPr lang="zh-CN" altLang="en-US"/>
          </a:p>
        </p:txBody>
      </p:sp>
      <p:sp>
        <p:nvSpPr>
          <p:cNvPr id="6" name="页脚占位符 4">
            <a:extLst>
              <a:ext uri="{FF2B5EF4-FFF2-40B4-BE49-F238E27FC236}">
                <a16:creationId xmlns:a16="http://schemas.microsoft.com/office/drawing/2014/main" xmlns="" id="{AADC9F51-FA64-457B-8B53-5E3D4A157114}"/>
              </a:ext>
            </a:extLst>
          </p:cNvPr>
          <p:cNvSpPr>
            <a:spLocks noGrp="1"/>
          </p:cNvSpPr>
          <p:nvPr>
            <p:ph type="ftr" sz="quarter" idx="11"/>
          </p:nvPr>
        </p:nvSpPr>
        <p:spPr/>
        <p:txBody>
          <a:bodyPr/>
          <a:lstStyle>
            <a:lvl1pPr>
              <a:defRPr/>
            </a:lvl1pPr>
          </a:lstStyle>
          <a:p>
            <a:pPr>
              <a:defRPr/>
            </a:pPr>
            <a:endParaRPr lang="zh-CN" altLang="en-US"/>
          </a:p>
        </p:txBody>
      </p:sp>
      <p:sp>
        <p:nvSpPr>
          <p:cNvPr id="7" name="灯片编号占位符 5">
            <a:extLst>
              <a:ext uri="{FF2B5EF4-FFF2-40B4-BE49-F238E27FC236}">
                <a16:creationId xmlns:a16="http://schemas.microsoft.com/office/drawing/2014/main" xmlns="" id="{1D5C2D40-297E-4922-8C41-54ADB8C560D3}"/>
              </a:ext>
            </a:extLst>
          </p:cNvPr>
          <p:cNvSpPr>
            <a:spLocks noGrp="1"/>
          </p:cNvSpPr>
          <p:nvPr>
            <p:ph type="sldNum" sz="quarter" idx="12"/>
          </p:nvPr>
        </p:nvSpPr>
        <p:spPr/>
        <p:txBody>
          <a:bodyPr/>
          <a:lstStyle>
            <a:lvl1pPr>
              <a:defRPr/>
            </a:lvl1pPr>
          </a:lstStyle>
          <a:p>
            <a:pPr>
              <a:defRPr/>
            </a:pPr>
            <a:fld id="{0FCC37E3-D6C0-4EE9-9182-22B1DC217E8C}" type="slidenum">
              <a:rPr lang="zh-CN" altLang="en-US"/>
              <a:pPr>
                <a:defRPr/>
              </a:pPr>
              <a:t>‹#›</a:t>
            </a:fld>
            <a:endParaRPr lang="zh-CN" altLang="en-US"/>
          </a:p>
        </p:txBody>
      </p:sp>
    </p:spTree>
    <p:extLst>
      <p:ext uri="{BB962C8B-B14F-4D97-AF65-F5344CB8AC3E}">
        <p14:creationId xmlns:p14="http://schemas.microsoft.com/office/powerpoint/2010/main" xmlns="" val="429707201"/>
      </p:ext>
    </p:extLst>
  </p:cSld>
  <p:clrMapOvr>
    <a:masterClrMapping/>
  </p:clrMapOvr>
  <p:transition spd="slow" advTm="3000">
    <p:blinds dir="ver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EBD566F7-E17D-40A0-82E3-404C14821170}"/>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xmlns="" id="{C20C66D6-43C6-4531-83C1-27694C95C585}"/>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E6AB4DB6-E709-4F19-AD46-2F1AC581B34C}"/>
              </a:ext>
            </a:extLst>
          </p:cNvPr>
          <p:cNvSpPr>
            <a:spLocks noGrp="1"/>
          </p:cNvSpPr>
          <p:nvPr>
            <p:ph type="dt" sz="half" idx="10"/>
          </p:nvPr>
        </p:nvSpPr>
        <p:spPr/>
        <p:txBody>
          <a:bodyPr/>
          <a:lstStyle>
            <a:lvl1pPr>
              <a:defRPr/>
            </a:lvl1pPr>
          </a:lstStyle>
          <a:p>
            <a:pPr>
              <a:defRPr/>
            </a:pPr>
            <a:fld id="{68C638C1-A287-482F-8706-3C62117CFADF}" type="datetimeFigureOut">
              <a:rPr lang="zh-CN" altLang="en-US"/>
              <a:pPr>
                <a:defRPr/>
              </a:pPr>
              <a:t>2018/6/12</a:t>
            </a:fld>
            <a:endParaRPr lang="zh-CN" altLang="en-US"/>
          </a:p>
        </p:txBody>
      </p:sp>
      <p:sp>
        <p:nvSpPr>
          <p:cNvPr id="5" name="页脚占位符 4">
            <a:extLst>
              <a:ext uri="{FF2B5EF4-FFF2-40B4-BE49-F238E27FC236}">
                <a16:creationId xmlns:a16="http://schemas.microsoft.com/office/drawing/2014/main" xmlns="" id="{A00366AF-703C-4BB8-AB91-BFFA3FBE1FA1}"/>
              </a:ext>
            </a:extLst>
          </p:cNvPr>
          <p:cNvSpPr>
            <a:spLocks noGrp="1"/>
          </p:cNvSpPr>
          <p:nvPr>
            <p:ph type="ftr" sz="quarter" idx="11"/>
          </p:nvPr>
        </p:nvSpPr>
        <p:spPr/>
        <p:txBody>
          <a:bodyPr/>
          <a:lstStyle>
            <a:lvl1pPr>
              <a:defRPr/>
            </a:lvl1pPr>
          </a:lstStyle>
          <a:p>
            <a:pPr>
              <a:defRPr/>
            </a:pPr>
            <a:endParaRPr lang="zh-CN" altLang="en-US"/>
          </a:p>
        </p:txBody>
      </p:sp>
      <p:sp>
        <p:nvSpPr>
          <p:cNvPr id="6" name="灯片编号占位符 5">
            <a:extLst>
              <a:ext uri="{FF2B5EF4-FFF2-40B4-BE49-F238E27FC236}">
                <a16:creationId xmlns:a16="http://schemas.microsoft.com/office/drawing/2014/main" xmlns="" id="{188F1613-AD6D-453A-866D-488A41E613C4}"/>
              </a:ext>
            </a:extLst>
          </p:cNvPr>
          <p:cNvSpPr>
            <a:spLocks noGrp="1"/>
          </p:cNvSpPr>
          <p:nvPr>
            <p:ph type="sldNum" sz="quarter" idx="12"/>
          </p:nvPr>
        </p:nvSpPr>
        <p:spPr/>
        <p:txBody>
          <a:bodyPr/>
          <a:lstStyle>
            <a:lvl1pPr>
              <a:defRPr/>
            </a:lvl1pPr>
          </a:lstStyle>
          <a:p>
            <a:pPr>
              <a:defRPr/>
            </a:pPr>
            <a:fld id="{36C6BA7F-38E7-47DD-A001-21AC73890DBD}" type="slidenum">
              <a:rPr lang="zh-CN" altLang="en-US"/>
              <a:pPr>
                <a:defRPr/>
              </a:pPr>
              <a:t>‹#›</a:t>
            </a:fld>
            <a:endParaRPr lang="zh-CN" altLang="en-US"/>
          </a:p>
        </p:txBody>
      </p:sp>
    </p:spTree>
    <p:extLst>
      <p:ext uri="{BB962C8B-B14F-4D97-AF65-F5344CB8AC3E}">
        <p14:creationId xmlns:p14="http://schemas.microsoft.com/office/powerpoint/2010/main" xmlns="" val="3367789764"/>
      </p:ext>
    </p:extLst>
  </p:cSld>
  <p:clrMapOvr>
    <a:masterClrMapping/>
  </p:clrMapOvr>
  <p:transition spd="slow" advTm="3000">
    <p:blinds dir="ver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xmlns="" id="{0382041C-B065-4CD3-9AB0-158D92A20D4B}"/>
              </a:ext>
            </a:extLst>
          </p:cNvPr>
          <p:cNvSpPr>
            <a:spLocks noGrp="1"/>
          </p:cNvSpPr>
          <p:nvPr>
            <p:ph type="title" orient="vert"/>
          </p:nvPr>
        </p:nvSpPr>
        <p:spPr>
          <a:xfrm>
            <a:off x="6543675" y="365125"/>
            <a:ext cx="1971675"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xmlns="" id="{9FF3C5D3-15BE-49B3-9C83-41D873408227}"/>
              </a:ext>
            </a:extLst>
          </p:cNvPr>
          <p:cNvSpPr>
            <a:spLocks noGrp="1"/>
          </p:cNvSpPr>
          <p:nvPr>
            <p:ph type="body" orient="vert" idx="1"/>
          </p:nvPr>
        </p:nvSpPr>
        <p:spPr>
          <a:xfrm>
            <a:off x="628650" y="365125"/>
            <a:ext cx="5800725"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2EF57DE2-7CE9-4766-8B0A-0C4B81EBBBE1}"/>
              </a:ext>
            </a:extLst>
          </p:cNvPr>
          <p:cNvSpPr>
            <a:spLocks noGrp="1"/>
          </p:cNvSpPr>
          <p:nvPr>
            <p:ph type="dt" sz="half" idx="10"/>
          </p:nvPr>
        </p:nvSpPr>
        <p:spPr/>
        <p:txBody>
          <a:bodyPr/>
          <a:lstStyle>
            <a:lvl1pPr>
              <a:defRPr/>
            </a:lvl1pPr>
          </a:lstStyle>
          <a:p>
            <a:pPr>
              <a:defRPr/>
            </a:pPr>
            <a:fld id="{B26D8771-F83B-4AF9-83D6-6586F1E2EC72}" type="datetimeFigureOut">
              <a:rPr lang="zh-CN" altLang="en-US"/>
              <a:pPr>
                <a:defRPr/>
              </a:pPr>
              <a:t>2018/6/12</a:t>
            </a:fld>
            <a:endParaRPr lang="zh-CN" altLang="en-US"/>
          </a:p>
        </p:txBody>
      </p:sp>
      <p:sp>
        <p:nvSpPr>
          <p:cNvPr id="5" name="页脚占位符 4">
            <a:extLst>
              <a:ext uri="{FF2B5EF4-FFF2-40B4-BE49-F238E27FC236}">
                <a16:creationId xmlns:a16="http://schemas.microsoft.com/office/drawing/2014/main" xmlns="" id="{CFA7DAFF-59C1-4969-83F6-3FBB032233C6}"/>
              </a:ext>
            </a:extLst>
          </p:cNvPr>
          <p:cNvSpPr>
            <a:spLocks noGrp="1"/>
          </p:cNvSpPr>
          <p:nvPr>
            <p:ph type="ftr" sz="quarter" idx="11"/>
          </p:nvPr>
        </p:nvSpPr>
        <p:spPr/>
        <p:txBody>
          <a:bodyPr/>
          <a:lstStyle>
            <a:lvl1pPr>
              <a:defRPr/>
            </a:lvl1pPr>
          </a:lstStyle>
          <a:p>
            <a:pPr>
              <a:defRPr/>
            </a:pPr>
            <a:endParaRPr lang="zh-CN" altLang="en-US"/>
          </a:p>
        </p:txBody>
      </p:sp>
      <p:sp>
        <p:nvSpPr>
          <p:cNvPr id="6" name="灯片编号占位符 5">
            <a:extLst>
              <a:ext uri="{FF2B5EF4-FFF2-40B4-BE49-F238E27FC236}">
                <a16:creationId xmlns:a16="http://schemas.microsoft.com/office/drawing/2014/main" xmlns="" id="{3EDF2A74-A25A-4F23-BD81-347DAFCCE8FA}"/>
              </a:ext>
            </a:extLst>
          </p:cNvPr>
          <p:cNvSpPr>
            <a:spLocks noGrp="1"/>
          </p:cNvSpPr>
          <p:nvPr>
            <p:ph type="sldNum" sz="quarter" idx="12"/>
          </p:nvPr>
        </p:nvSpPr>
        <p:spPr/>
        <p:txBody>
          <a:bodyPr/>
          <a:lstStyle>
            <a:lvl1pPr>
              <a:defRPr/>
            </a:lvl1pPr>
          </a:lstStyle>
          <a:p>
            <a:pPr>
              <a:defRPr/>
            </a:pPr>
            <a:fld id="{7BC63D72-A904-4134-9807-DD96746B567C}" type="slidenum">
              <a:rPr lang="zh-CN" altLang="en-US"/>
              <a:pPr>
                <a:defRPr/>
              </a:pPr>
              <a:t>‹#›</a:t>
            </a:fld>
            <a:endParaRPr lang="zh-CN" altLang="en-US"/>
          </a:p>
        </p:txBody>
      </p:sp>
    </p:spTree>
    <p:extLst>
      <p:ext uri="{BB962C8B-B14F-4D97-AF65-F5344CB8AC3E}">
        <p14:creationId xmlns:p14="http://schemas.microsoft.com/office/powerpoint/2010/main" xmlns="" val="1449916821"/>
      </p:ext>
    </p:extLst>
  </p:cSld>
  <p:clrMapOvr>
    <a:masterClrMapping/>
  </p:clrMapOvr>
  <p:transition spd="slow" advTm="3000">
    <p:blinds dir="vert"/>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856848715"/>
      </p:ext>
    </p:extLst>
  </p:cSld>
  <p:clrMapOvr>
    <a:masterClrMapping/>
  </p:clrMapOvr>
  <mc:AlternateContent xmlns:mc="http://schemas.openxmlformats.org/markup-compatibility/2006">
    <mc:Choice xmlns:p14="http://schemas.microsoft.com/office/powerpoint/2010/main" xmlns="" Requires="p14">
      <p:transition spd="med" p14:dur="700" advTm="3000">
        <p:fade/>
      </p:transition>
    </mc:Choice>
    <mc:Fallback>
      <p:transition spd="med" advTm="3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标题占位符 1">
            <a:extLst>
              <a:ext uri="{FF2B5EF4-FFF2-40B4-BE49-F238E27FC236}">
                <a16:creationId xmlns:a16="http://schemas.microsoft.com/office/drawing/2014/main" xmlns="" id="{F4669525-1027-48EC-AD2A-2A2CFDD2454C}"/>
              </a:ext>
            </a:extLst>
          </p:cNvPr>
          <p:cNvSpPr>
            <a:spLocks noGrp="1" noChangeArrowheads="1"/>
          </p:cNvSpPr>
          <p:nvPr>
            <p:ph type="title"/>
          </p:nvPr>
        </p:nvSpPr>
        <p:spPr bwMode="auto">
          <a:xfrm>
            <a:off x="628650" y="365126"/>
            <a:ext cx="7886700" cy="1325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1027" name="文本占位符 2">
            <a:extLst>
              <a:ext uri="{FF2B5EF4-FFF2-40B4-BE49-F238E27FC236}">
                <a16:creationId xmlns:a16="http://schemas.microsoft.com/office/drawing/2014/main" xmlns="" id="{BA735D41-98A6-460C-B75B-BB6D6D992936}"/>
              </a:ext>
            </a:extLst>
          </p:cNvPr>
          <p:cNvSpPr>
            <a:spLocks noGrp="1" noChangeArrowheads="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93676D7A-EBE8-4AD4-AD01-A270AD6B9361}"/>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eaLnBrk="1" fontAlgn="auto" hangingPunct="1">
              <a:spcBef>
                <a:spcPts val="0"/>
              </a:spcBef>
              <a:spcAft>
                <a:spcPts val="0"/>
              </a:spcAft>
              <a:defRPr sz="1200" smtClean="0">
                <a:solidFill>
                  <a:schemeClr val="tx1">
                    <a:tint val="75000"/>
                  </a:schemeClr>
                </a:solidFill>
                <a:latin typeface="+mn-lt"/>
                <a:ea typeface="+mn-ea"/>
              </a:defRPr>
            </a:lvl1pPr>
          </a:lstStyle>
          <a:p>
            <a:pPr>
              <a:defRPr/>
            </a:pPr>
            <a:fld id="{778D53CF-C1D3-4333-8F25-F21631D85C7E}" type="datetimeFigureOut">
              <a:rPr lang="zh-CN" altLang="en-US"/>
              <a:pPr>
                <a:defRPr/>
              </a:pPr>
              <a:t>2018/6/12</a:t>
            </a:fld>
            <a:endParaRPr lang="zh-CN" altLang="en-US"/>
          </a:p>
        </p:txBody>
      </p:sp>
      <p:sp>
        <p:nvSpPr>
          <p:cNvPr id="5" name="页脚占位符 4">
            <a:extLst>
              <a:ext uri="{FF2B5EF4-FFF2-40B4-BE49-F238E27FC236}">
                <a16:creationId xmlns:a16="http://schemas.microsoft.com/office/drawing/2014/main" xmlns="" id="{BAD2E5D9-D4DF-4978-8849-722215716844}"/>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defRPr>
            </a:lvl1pPr>
          </a:lstStyle>
          <a:p>
            <a:pPr>
              <a:defRPr/>
            </a:pPr>
            <a:endParaRPr lang="zh-CN" altLang="en-US"/>
          </a:p>
        </p:txBody>
      </p:sp>
      <p:sp>
        <p:nvSpPr>
          <p:cNvPr id="6" name="灯片编号占位符 5">
            <a:extLst>
              <a:ext uri="{FF2B5EF4-FFF2-40B4-BE49-F238E27FC236}">
                <a16:creationId xmlns:a16="http://schemas.microsoft.com/office/drawing/2014/main" xmlns="" id="{E6CAEE60-DC47-4F12-8BB7-39D1BAAA6238}"/>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eaLnBrk="1" fontAlgn="auto" hangingPunct="1">
              <a:spcBef>
                <a:spcPts val="0"/>
              </a:spcBef>
              <a:spcAft>
                <a:spcPts val="0"/>
              </a:spcAft>
              <a:defRPr sz="1200" smtClean="0">
                <a:solidFill>
                  <a:schemeClr val="tx1">
                    <a:tint val="75000"/>
                  </a:schemeClr>
                </a:solidFill>
                <a:latin typeface="+mn-lt"/>
                <a:ea typeface="+mn-ea"/>
              </a:defRPr>
            </a:lvl1pPr>
          </a:lstStyle>
          <a:p>
            <a:pPr>
              <a:defRPr/>
            </a:pPr>
            <a:fld id="{20C61B49-D946-499A-A9F0-EF49271C7C0A}"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Lst>
  <p:transition spd="slow" advTm="3000">
    <p:blinds dir="vert"/>
  </p:transition>
  <p:txStyles>
    <p:title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2pPr>
      <a:lvl3pPr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3pPr>
      <a:lvl4pPr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4pPr>
      <a:lvl5pPr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5pPr>
      <a:lvl6pPr marL="457200"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6pPr>
      <a:lvl7pPr marL="914400"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7pPr>
      <a:lvl8pPr marL="1371600"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8pPr>
      <a:lvl9pPr marL="1828800"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9pPr>
    </p:titleStyle>
    <p:body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10.tiff"/></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8" Type="http://schemas.openxmlformats.org/officeDocument/2006/relationships/image" Target="../media/image17.jpeg"/><Relationship Id="rId13" Type="http://schemas.openxmlformats.org/officeDocument/2006/relationships/image" Target="../media/image22.jpeg"/><Relationship Id="rId3" Type="http://schemas.openxmlformats.org/officeDocument/2006/relationships/image" Target="../media/image2.png"/><Relationship Id="rId7" Type="http://schemas.openxmlformats.org/officeDocument/2006/relationships/image" Target="../media/image16.jpeg"/><Relationship Id="rId12" Type="http://schemas.openxmlformats.org/officeDocument/2006/relationships/image" Target="../media/image21.png"/><Relationship Id="rId2" Type="http://schemas.openxmlformats.org/officeDocument/2006/relationships/notesSlide" Target="../notesSlides/notesSlide8.xml"/><Relationship Id="rId16"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15.jpeg"/><Relationship Id="rId11" Type="http://schemas.openxmlformats.org/officeDocument/2006/relationships/image" Target="../media/image20.jpeg"/><Relationship Id="rId5" Type="http://schemas.openxmlformats.org/officeDocument/2006/relationships/image" Target="../media/image14.jpeg"/><Relationship Id="rId15" Type="http://schemas.openxmlformats.org/officeDocument/2006/relationships/image" Target="../media/image24.jpeg"/><Relationship Id="rId10" Type="http://schemas.openxmlformats.org/officeDocument/2006/relationships/image" Target="../media/image19.jpeg"/><Relationship Id="rId4" Type="http://schemas.openxmlformats.org/officeDocument/2006/relationships/image" Target="../media/image3.png"/><Relationship Id="rId9" Type="http://schemas.openxmlformats.org/officeDocument/2006/relationships/image" Target="../media/image18.jpeg"/><Relationship Id="rId14" Type="http://schemas.openxmlformats.org/officeDocument/2006/relationships/image" Target="../media/image23.jpe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8.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8" Type="http://schemas.openxmlformats.org/officeDocument/2006/relationships/image" Target="../media/image32.jpeg"/><Relationship Id="rId13" Type="http://schemas.openxmlformats.org/officeDocument/2006/relationships/image" Target="../media/image37.jpeg"/><Relationship Id="rId18" Type="http://schemas.openxmlformats.org/officeDocument/2006/relationships/image" Target="../media/image42.png"/><Relationship Id="rId3" Type="http://schemas.openxmlformats.org/officeDocument/2006/relationships/image" Target="../media/image2.png"/><Relationship Id="rId7" Type="http://schemas.openxmlformats.org/officeDocument/2006/relationships/image" Target="../media/image31.jpeg"/><Relationship Id="rId12" Type="http://schemas.openxmlformats.org/officeDocument/2006/relationships/image" Target="../media/image36.png"/><Relationship Id="rId17" Type="http://schemas.openxmlformats.org/officeDocument/2006/relationships/image" Target="../media/image41.png"/><Relationship Id="rId2" Type="http://schemas.openxmlformats.org/officeDocument/2006/relationships/notesSlide" Target="../notesSlides/notesSlide11.xml"/><Relationship Id="rId16" Type="http://schemas.openxmlformats.org/officeDocument/2006/relationships/image" Target="../media/image40.png"/><Relationship Id="rId1" Type="http://schemas.openxmlformats.org/officeDocument/2006/relationships/slideLayout" Target="../slideLayouts/slideLayout2.xml"/><Relationship Id="rId6" Type="http://schemas.openxmlformats.org/officeDocument/2006/relationships/image" Target="../media/image30.tiff"/><Relationship Id="rId11" Type="http://schemas.openxmlformats.org/officeDocument/2006/relationships/image" Target="../media/image35.jpeg"/><Relationship Id="rId5" Type="http://schemas.openxmlformats.org/officeDocument/2006/relationships/image" Target="../media/image29.jpeg"/><Relationship Id="rId15" Type="http://schemas.openxmlformats.org/officeDocument/2006/relationships/image" Target="../media/image39.png"/><Relationship Id="rId10" Type="http://schemas.openxmlformats.org/officeDocument/2006/relationships/image" Target="../media/image34.jpeg"/><Relationship Id="rId19" Type="http://schemas.openxmlformats.org/officeDocument/2006/relationships/image" Target="../media/image43.png"/><Relationship Id="rId4" Type="http://schemas.openxmlformats.org/officeDocument/2006/relationships/image" Target="../media/image3.png"/><Relationship Id="rId9" Type="http://schemas.openxmlformats.org/officeDocument/2006/relationships/image" Target="../media/image33.jpeg"/><Relationship Id="rId14" Type="http://schemas.openxmlformats.org/officeDocument/2006/relationships/image" Target="../media/image38.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44.pn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45.jpe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Freeform 6"/>
          <p:cNvSpPr>
            <a:spLocks/>
          </p:cNvSpPr>
          <p:nvPr/>
        </p:nvSpPr>
        <p:spPr bwMode="auto">
          <a:xfrm>
            <a:off x="38956" y="4490230"/>
            <a:ext cx="9143498" cy="1242438"/>
          </a:xfrm>
          <a:custGeom>
            <a:avLst/>
            <a:gdLst>
              <a:gd name="T0" fmla="*/ 5699 w 5699"/>
              <a:gd name="T1" fmla="*/ 0 h 581"/>
              <a:gd name="T2" fmla="*/ 5699 w 5699"/>
              <a:gd name="T3" fmla="*/ 141 h 581"/>
              <a:gd name="T4" fmla="*/ 5473 w 5699"/>
              <a:gd name="T5" fmla="*/ 202 h 581"/>
              <a:gd name="T6" fmla="*/ 5238 w 5699"/>
              <a:gd name="T7" fmla="*/ 258 h 581"/>
              <a:gd name="T8" fmla="*/ 4996 w 5699"/>
              <a:gd name="T9" fmla="*/ 310 h 581"/>
              <a:gd name="T10" fmla="*/ 4745 w 5699"/>
              <a:gd name="T11" fmla="*/ 357 h 581"/>
              <a:gd name="T12" fmla="*/ 4485 w 5699"/>
              <a:gd name="T13" fmla="*/ 399 h 581"/>
              <a:gd name="T14" fmla="*/ 4217 w 5699"/>
              <a:gd name="T15" fmla="*/ 437 h 581"/>
              <a:gd name="T16" fmla="*/ 3942 w 5699"/>
              <a:gd name="T17" fmla="*/ 470 h 581"/>
              <a:gd name="T18" fmla="*/ 3658 w 5699"/>
              <a:gd name="T19" fmla="*/ 500 h 581"/>
              <a:gd name="T20" fmla="*/ 3368 w 5699"/>
              <a:gd name="T21" fmla="*/ 524 h 581"/>
              <a:gd name="T22" fmla="*/ 3068 w 5699"/>
              <a:gd name="T23" fmla="*/ 545 h 581"/>
              <a:gd name="T24" fmla="*/ 2760 w 5699"/>
              <a:gd name="T25" fmla="*/ 561 h 581"/>
              <a:gd name="T26" fmla="*/ 2443 w 5699"/>
              <a:gd name="T27" fmla="*/ 571 h 581"/>
              <a:gd name="T28" fmla="*/ 2119 w 5699"/>
              <a:gd name="T29" fmla="*/ 578 h 581"/>
              <a:gd name="T30" fmla="*/ 1787 w 5699"/>
              <a:gd name="T31" fmla="*/ 581 h 581"/>
              <a:gd name="T32" fmla="*/ 1445 w 5699"/>
              <a:gd name="T33" fmla="*/ 580 h 581"/>
              <a:gd name="T34" fmla="*/ 1095 w 5699"/>
              <a:gd name="T35" fmla="*/ 573 h 581"/>
              <a:gd name="T36" fmla="*/ 738 w 5699"/>
              <a:gd name="T37" fmla="*/ 561 h 581"/>
              <a:gd name="T38" fmla="*/ 375 w 5699"/>
              <a:gd name="T39" fmla="*/ 547 h 581"/>
              <a:gd name="T40" fmla="*/ 0 w 5699"/>
              <a:gd name="T41" fmla="*/ 526 h 581"/>
              <a:gd name="T42" fmla="*/ 0 w 5699"/>
              <a:gd name="T43" fmla="*/ 503 h 581"/>
              <a:gd name="T44" fmla="*/ 394 w 5699"/>
              <a:gd name="T45" fmla="*/ 515 h 581"/>
              <a:gd name="T46" fmla="*/ 779 w 5699"/>
              <a:gd name="T47" fmla="*/ 524 h 581"/>
              <a:gd name="T48" fmla="*/ 1155 w 5699"/>
              <a:gd name="T49" fmla="*/ 527 h 581"/>
              <a:gd name="T50" fmla="*/ 1522 w 5699"/>
              <a:gd name="T51" fmla="*/ 526 h 581"/>
              <a:gd name="T52" fmla="*/ 1879 w 5699"/>
              <a:gd name="T53" fmla="*/ 519 h 581"/>
              <a:gd name="T54" fmla="*/ 2227 w 5699"/>
              <a:gd name="T55" fmla="*/ 507 h 581"/>
              <a:gd name="T56" fmla="*/ 2567 w 5699"/>
              <a:gd name="T57" fmla="*/ 491 h 581"/>
              <a:gd name="T58" fmla="*/ 2898 w 5699"/>
              <a:gd name="T59" fmla="*/ 470 h 581"/>
              <a:gd name="T60" fmla="*/ 3218 w 5699"/>
              <a:gd name="T61" fmla="*/ 446 h 581"/>
              <a:gd name="T62" fmla="*/ 3530 w 5699"/>
              <a:gd name="T63" fmla="*/ 414 h 581"/>
              <a:gd name="T64" fmla="*/ 3832 w 5699"/>
              <a:gd name="T65" fmla="*/ 380 h 581"/>
              <a:gd name="T66" fmla="*/ 4127 w 5699"/>
              <a:gd name="T67" fmla="*/ 339 h 581"/>
              <a:gd name="T68" fmla="*/ 4412 w 5699"/>
              <a:gd name="T69" fmla="*/ 294 h 581"/>
              <a:gd name="T70" fmla="*/ 4687 w 5699"/>
              <a:gd name="T71" fmla="*/ 245 h 581"/>
              <a:gd name="T72" fmla="*/ 4954 w 5699"/>
              <a:gd name="T73" fmla="*/ 192 h 581"/>
              <a:gd name="T74" fmla="*/ 5211 w 5699"/>
              <a:gd name="T75" fmla="*/ 132 h 581"/>
              <a:gd name="T76" fmla="*/ 5459 w 5699"/>
              <a:gd name="T77" fmla="*/ 68 h 581"/>
              <a:gd name="T78" fmla="*/ 5699 w 5699"/>
              <a:gd name="T79" fmla="*/ 0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699" h="581">
                <a:moveTo>
                  <a:pt x="5699" y="0"/>
                </a:moveTo>
                <a:lnTo>
                  <a:pt x="5699" y="141"/>
                </a:lnTo>
                <a:lnTo>
                  <a:pt x="5473" y="202"/>
                </a:lnTo>
                <a:lnTo>
                  <a:pt x="5238" y="258"/>
                </a:lnTo>
                <a:lnTo>
                  <a:pt x="4996" y="310"/>
                </a:lnTo>
                <a:lnTo>
                  <a:pt x="4745" y="357"/>
                </a:lnTo>
                <a:lnTo>
                  <a:pt x="4485" y="399"/>
                </a:lnTo>
                <a:lnTo>
                  <a:pt x="4217" y="437"/>
                </a:lnTo>
                <a:lnTo>
                  <a:pt x="3942" y="470"/>
                </a:lnTo>
                <a:lnTo>
                  <a:pt x="3658" y="500"/>
                </a:lnTo>
                <a:lnTo>
                  <a:pt x="3368" y="524"/>
                </a:lnTo>
                <a:lnTo>
                  <a:pt x="3068" y="545"/>
                </a:lnTo>
                <a:lnTo>
                  <a:pt x="2760" y="561"/>
                </a:lnTo>
                <a:lnTo>
                  <a:pt x="2443" y="571"/>
                </a:lnTo>
                <a:lnTo>
                  <a:pt x="2119" y="578"/>
                </a:lnTo>
                <a:lnTo>
                  <a:pt x="1787" y="581"/>
                </a:lnTo>
                <a:lnTo>
                  <a:pt x="1445" y="580"/>
                </a:lnTo>
                <a:lnTo>
                  <a:pt x="1095" y="573"/>
                </a:lnTo>
                <a:lnTo>
                  <a:pt x="738" y="561"/>
                </a:lnTo>
                <a:lnTo>
                  <a:pt x="375" y="547"/>
                </a:lnTo>
                <a:lnTo>
                  <a:pt x="0" y="526"/>
                </a:lnTo>
                <a:lnTo>
                  <a:pt x="0" y="503"/>
                </a:lnTo>
                <a:lnTo>
                  <a:pt x="394" y="515"/>
                </a:lnTo>
                <a:lnTo>
                  <a:pt x="779" y="524"/>
                </a:lnTo>
                <a:lnTo>
                  <a:pt x="1155" y="527"/>
                </a:lnTo>
                <a:lnTo>
                  <a:pt x="1522" y="526"/>
                </a:lnTo>
                <a:lnTo>
                  <a:pt x="1879" y="519"/>
                </a:lnTo>
                <a:lnTo>
                  <a:pt x="2227" y="507"/>
                </a:lnTo>
                <a:lnTo>
                  <a:pt x="2567" y="491"/>
                </a:lnTo>
                <a:lnTo>
                  <a:pt x="2898" y="470"/>
                </a:lnTo>
                <a:lnTo>
                  <a:pt x="3218" y="446"/>
                </a:lnTo>
                <a:lnTo>
                  <a:pt x="3530" y="414"/>
                </a:lnTo>
                <a:lnTo>
                  <a:pt x="3832" y="380"/>
                </a:lnTo>
                <a:lnTo>
                  <a:pt x="4127" y="339"/>
                </a:lnTo>
                <a:lnTo>
                  <a:pt x="4412" y="294"/>
                </a:lnTo>
                <a:lnTo>
                  <a:pt x="4687" y="245"/>
                </a:lnTo>
                <a:lnTo>
                  <a:pt x="4954" y="192"/>
                </a:lnTo>
                <a:lnTo>
                  <a:pt x="5211" y="132"/>
                </a:lnTo>
                <a:lnTo>
                  <a:pt x="5459" y="68"/>
                </a:lnTo>
                <a:lnTo>
                  <a:pt x="5699" y="0"/>
                </a:lnTo>
                <a:close/>
              </a:path>
            </a:pathLst>
          </a:custGeom>
          <a:solidFill>
            <a:srgbClr val="F9C03C"/>
          </a:solidFill>
          <a:ln w="0">
            <a:noFill/>
            <a:prstDash val="solid"/>
            <a:round/>
            <a:headEnd/>
            <a:tailEnd/>
          </a:ln>
        </p:spPr>
        <p:txBody>
          <a:bodyPr vert="horz" wrap="square" lIns="102401" tIns="51201" rIns="102401" bIns="51201" numCol="1" anchor="t" anchorCtr="0" compatLnSpc="1">
            <a:prstTxWarp prst="textNoShape">
              <a:avLst/>
            </a:prstTxWarp>
          </a:bodyPr>
          <a:lstStyle/>
          <a:p>
            <a:endParaRPr lang="zh-CN" altLang="en-US"/>
          </a:p>
        </p:txBody>
      </p:sp>
      <p:sp>
        <p:nvSpPr>
          <p:cNvPr id="20" name="Freeform 11"/>
          <p:cNvSpPr>
            <a:spLocks/>
          </p:cNvSpPr>
          <p:nvPr/>
        </p:nvSpPr>
        <p:spPr bwMode="auto">
          <a:xfrm>
            <a:off x="0" y="1047376"/>
            <a:ext cx="9143498" cy="2200463"/>
          </a:xfrm>
          <a:custGeom>
            <a:avLst/>
            <a:gdLst>
              <a:gd name="T0" fmla="*/ 4995 w 5699"/>
              <a:gd name="T1" fmla="*/ 0 h 1029"/>
              <a:gd name="T2" fmla="*/ 5344 w 5699"/>
              <a:gd name="T3" fmla="*/ 3 h 1029"/>
              <a:gd name="T4" fmla="*/ 5699 w 5699"/>
              <a:gd name="T5" fmla="*/ 12 h 1029"/>
              <a:gd name="T6" fmla="*/ 5699 w 5699"/>
              <a:gd name="T7" fmla="*/ 43 h 1029"/>
              <a:gd name="T8" fmla="*/ 5324 w 5699"/>
              <a:gd name="T9" fmla="*/ 45 h 1029"/>
              <a:gd name="T10" fmla="*/ 4959 w 5699"/>
              <a:gd name="T11" fmla="*/ 52 h 1029"/>
              <a:gd name="T12" fmla="*/ 4602 w 5699"/>
              <a:gd name="T13" fmla="*/ 66 h 1029"/>
              <a:gd name="T14" fmla="*/ 4254 w 5699"/>
              <a:gd name="T15" fmla="*/ 85 h 1029"/>
              <a:gd name="T16" fmla="*/ 3912 w 5699"/>
              <a:gd name="T17" fmla="*/ 109 h 1029"/>
              <a:gd name="T18" fmla="*/ 3580 w 5699"/>
              <a:gd name="T19" fmla="*/ 139 h 1029"/>
              <a:gd name="T20" fmla="*/ 3256 w 5699"/>
              <a:gd name="T21" fmla="*/ 174 h 1029"/>
              <a:gd name="T22" fmla="*/ 2939 w 5699"/>
              <a:gd name="T23" fmla="*/ 214 h 1029"/>
              <a:gd name="T24" fmla="*/ 2631 w 5699"/>
              <a:gd name="T25" fmla="*/ 261 h 1029"/>
              <a:gd name="T26" fmla="*/ 2331 w 5699"/>
              <a:gd name="T27" fmla="*/ 313 h 1029"/>
              <a:gd name="T28" fmla="*/ 2039 w 5699"/>
              <a:gd name="T29" fmla="*/ 371 h 1029"/>
              <a:gd name="T30" fmla="*/ 1757 w 5699"/>
              <a:gd name="T31" fmla="*/ 433 h 1029"/>
              <a:gd name="T32" fmla="*/ 1480 w 5699"/>
              <a:gd name="T33" fmla="*/ 501 h 1029"/>
              <a:gd name="T34" fmla="*/ 1214 w 5699"/>
              <a:gd name="T35" fmla="*/ 576 h 1029"/>
              <a:gd name="T36" fmla="*/ 954 w 5699"/>
              <a:gd name="T37" fmla="*/ 654 h 1029"/>
              <a:gd name="T38" fmla="*/ 703 w 5699"/>
              <a:gd name="T39" fmla="*/ 740 h 1029"/>
              <a:gd name="T40" fmla="*/ 461 w 5699"/>
              <a:gd name="T41" fmla="*/ 830 h 1029"/>
              <a:gd name="T42" fmla="*/ 226 w 5699"/>
              <a:gd name="T43" fmla="*/ 926 h 1029"/>
              <a:gd name="T44" fmla="*/ 0 w 5699"/>
              <a:gd name="T45" fmla="*/ 1029 h 1029"/>
              <a:gd name="T46" fmla="*/ 0 w 5699"/>
              <a:gd name="T47" fmla="*/ 832 h 1029"/>
              <a:gd name="T48" fmla="*/ 214 w 5699"/>
              <a:gd name="T49" fmla="*/ 741 h 1029"/>
              <a:gd name="T50" fmla="*/ 437 w 5699"/>
              <a:gd name="T51" fmla="*/ 656 h 1029"/>
              <a:gd name="T52" fmla="*/ 667 w 5699"/>
              <a:gd name="T53" fmla="*/ 576 h 1029"/>
              <a:gd name="T54" fmla="*/ 904 w 5699"/>
              <a:gd name="T55" fmla="*/ 501 h 1029"/>
              <a:gd name="T56" fmla="*/ 1147 w 5699"/>
              <a:gd name="T57" fmla="*/ 432 h 1029"/>
              <a:gd name="T58" fmla="*/ 1400 w 5699"/>
              <a:gd name="T59" fmla="*/ 367 h 1029"/>
              <a:gd name="T60" fmla="*/ 1659 w 5699"/>
              <a:gd name="T61" fmla="*/ 308 h 1029"/>
              <a:gd name="T62" fmla="*/ 1926 w 5699"/>
              <a:gd name="T63" fmla="*/ 254 h 1029"/>
              <a:gd name="T64" fmla="*/ 2199 w 5699"/>
              <a:gd name="T65" fmla="*/ 205 h 1029"/>
              <a:gd name="T66" fmla="*/ 2481 w 5699"/>
              <a:gd name="T67" fmla="*/ 162 h 1029"/>
              <a:gd name="T68" fmla="*/ 2768 w 5699"/>
              <a:gd name="T69" fmla="*/ 123 h 1029"/>
              <a:gd name="T70" fmla="*/ 3064 w 5699"/>
              <a:gd name="T71" fmla="*/ 90 h 1029"/>
              <a:gd name="T72" fmla="*/ 3367 w 5699"/>
              <a:gd name="T73" fmla="*/ 62 h 1029"/>
              <a:gd name="T74" fmla="*/ 3679 w 5699"/>
              <a:gd name="T75" fmla="*/ 40 h 1029"/>
              <a:gd name="T76" fmla="*/ 3998 w 5699"/>
              <a:gd name="T77" fmla="*/ 21 h 1029"/>
              <a:gd name="T78" fmla="*/ 4323 w 5699"/>
              <a:gd name="T79" fmla="*/ 8 h 1029"/>
              <a:gd name="T80" fmla="*/ 4656 w 5699"/>
              <a:gd name="T81" fmla="*/ 2 h 1029"/>
              <a:gd name="T82" fmla="*/ 4995 w 5699"/>
              <a:gd name="T83" fmla="*/ 0 h 10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699" h="1029">
                <a:moveTo>
                  <a:pt x="4995" y="0"/>
                </a:moveTo>
                <a:lnTo>
                  <a:pt x="5344" y="3"/>
                </a:lnTo>
                <a:lnTo>
                  <a:pt x="5699" y="12"/>
                </a:lnTo>
                <a:lnTo>
                  <a:pt x="5699" y="43"/>
                </a:lnTo>
                <a:lnTo>
                  <a:pt x="5324" y="45"/>
                </a:lnTo>
                <a:lnTo>
                  <a:pt x="4959" y="52"/>
                </a:lnTo>
                <a:lnTo>
                  <a:pt x="4602" y="66"/>
                </a:lnTo>
                <a:lnTo>
                  <a:pt x="4254" y="85"/>
                </a:lnTo>
                <a:lnTo>
                  <a:pt x="3912" y="109"/>
                </a:lnTo>
                <a:lnTo>
                  <a:pt x="3580" y="139"/>
                </a:lnTo>
                <a:lnTo>
                  <a:pt x="3256" y="174"/>
                </a:lnTo>
                <a:lnTo>
                  <a:pt x="2939" y="214"/>
                </a:lnTo>
                <a:lnTo>
                  <a:pt x="2631" y="261"/>
                </a:lnTo>
                <a:lnTo>
                  <a:pt x="2331" y="313"/>
                </a:lnTo>
                <a:lnTo>
                  <a:pt x="2039" y="371"/>
                </a:lnTo>
                <a:lnTo>
                  <a:pt x="1757" y="433"/>
                </a:lnTo>
                <a:lnTo>
                  <a:pt x="1480" y="501"/>
                </a:lnTo>
                <a:lnTo>
                  <a:pt x="1214" y="576"/>
                </a:lnTo>
                <a:lnTo>
                  <a:pt x="954" y="654"/>
                </a:lnTo>
                <a:lnTo>
                  <a:pt x="703" y="740"/>
                </a:lnTo>
                <a:lnTo>
                  <a:pt x="461" y="830"/>
                </a:lnTo>
                <a:lnTo>
                  <a:pt x="226" y="926"/>
                </a:lnTo>
                <a:lnTo>
                  <a:pt x="0" y="1029"/>
                </a:lnTo>
                <a:lnTo>
                  <a:pt x="0" y="832"/>
                </a:lnTo>
                <a:lnTo>
                  <a:pt x="214" y="741"/>
                </a:lnTo>
                <a:lnTo>
                  <a:pt x="437" y="656"/>
                </a:lnTo>
                <a:lnTo>
                  <a:pt x="667" y="576"/>
                </a:lnTo>
                <a:lnTo>
                  <a:pt x="904" y="501"/>
                </a:lnTo>
                <a:lnTo>
                  <a:pt x="1147" y="432"/>
                </a:lnTo>
                <a:lnTo>
                  <a:pt x="1400" y="367"/>
                </a:lnTo>
                <a:lnTo>
                  <a:pt x="1659" y="308"/>
                </a:lnTo>
                <a:lnTo>
                  <a:pt x="1926" y="254"/>
                </a:lnTo>
                <a:lnTo>
                  <a:pt x="2199" y="205"/>
                </a:lnTo>
                <a:lnTo>
                  <a:pt x="2481" y="162"/>
                </a:lnTo>
                <a:lnTo>
                  <a:pt x="2768" y="123"/>
                </a:lnTo>
                <a:lnTo>
                  <a:pt x="3064" y="90"/>
                </a:lnTo>
                <a:lnTo>
                  <a:pt x="3367" y="62"/>
                </a:lnTo>
                <a:lnTo>
                  <a:pt x="3679" y="40"/>
                </a:lnTo>
                <a:lnTo>
                  <a:pt x="3998" y="21"/>
                </a:lnTo>
                <a:lnTo>
                  <a:pt x="4323" y="8"/>
                </a:lnTo>
                <a:lnTo>
                  <a:pt x="4656" y="2"/>
                </a:lnTo>
                <a:lnTo>
                  <a:pt x="4995" y="0"/>
                </a:lnTo>
                <a:close/>
              </a:path>
            </a:pathLst>
          </a:custGeom>
          <a:solidFill>
            <a:srgbClr val="F9C03C"/>
          </a:solidFill>
          <a:ln w="0">
            <a:noFill/>
            <a:prstDash val="solid"/>
            <a:round/>
            <a:headEnd/>
            <a:tailEnd/>
          </a:ln>
        </p:spPr>
        <p:txBody>
          <a:bodyPr vert="horz" wrap="square" lIns="102401" tIns="51201" rIns="102401" bIns="51201" numCol="1" anchor="t" anchorCtr="0" compatLnSpc="1">
            <a:prstTxWarp prst="textNoShape">
              <a:avLst/>
            </a:prstTxWarp>
          </a:bodyPr>
          <a:lstStyle/>
          <a:p>
            <a:endParaRPr lang="zh-CN" altLang="en-US"/>
          </a:p>
        </p:txBody>
      </p:sp>
      <p:sp>
        <p:nvSpPr>
          <p:cNvPr id="21" name="矩形 259"/>
          <p:cNvSpPr>
            <a:spLocks noChangeArrowheads="1"/>
          </p:cNvSpPr>
          <p:nvPr/>
        </p:nvSpPr>
        <p:spPr bwMode="auto">
          <a:xfrm>
            <a:off x="860405" y="2621203"/>
            <a:ext cx="7866906" cy="430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2800" b="1" cap="all" dirty="0" smtClean="0">
                <a:solidFill>
                  <a:schemeClr val="tx1">
                    <a:lumMod val="65000"/>
                    <a:lumOff val="35000"/>
                  </a:schemeClr>
                </a:solidFill>
                <a:latin typeface="Arial" panose="020B0604020202020204" pitchFamily="34" charset="0"/>
                <a:cs typeface="Arial" panose="020B0604020202020204" pitchFamily="34" charset="0"/>
              </a:rPr>
              <a:t>汽车全生命周期大数据解决方案</a:t>
            </a:r>
            <a:endParaRPr lang="zh-CN" altLang="en-US" sz="2800" b="1" cap="all"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22" name="矩形 259"/>
          <p:cNvSpPr>
            <a:spLocks noChangeArrowheads="1"/>
          </p:cNvSpPr>
          <p:nvPr/>
        </p:nvSpPr>
        <p:spPr bwMode="auto">
          <a:xfrm>
            <a:off x="1998481" y="3356650"/>
            <a:ext cx="5590754" cy="9417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buNone/>
            </a:pPr>
            <a:r>
              <a:rPr lang="zh-CN" altLang="en-US" sz="1800" b="1" dirty="0" smtClean="0">
                <a:solidFill>
                  <a:srgbClr val="F9C03C"/>
                </a:solidFill>
                <a:latin typeface="Arial" panose="020B0604020202020204" pitchFamily="34" charset="0"/>
                <a:cs typeface="Arial" panose="020B0604020202020204" pitchFamily="34" charset="0"/>
              </a:rPr>
              <a:t>天津布尔科技有限公司</a:t>
            </a:r>
            <a:endParaRPr lang="en-US" altLang="zh-CN" sz="1800" b="1" dirty="0" smtClean="0">
              <a:solidFill>
                <a:srgbClr val="F9C03C"/>
              </a:solidFill>
              <a:latin typeface="Arial" panose="020B0604020202020204" pitchFamily="34" charset="0"/>
              <a:cs typeface="Arial" panose="020B0604020202020204" pitchFamily="34" charset="0"/>
            </a:endParaRPr>
          </a:p>
          <a:p>
            <a:pPr algn="ctr" eaLnBrk="1" hangingPunct="1">
              <a:buNone/>
            </a:pPr>
            <a:r>
              <a:rPr lang="zh-CN" altLang="en-US" sz="1800" b="1" dirty="0" smtClean="0">
                <a:solidFill>
                  <a:srgbClr val="F9C03C"/>
                </a:solidFill>
                <a:latin typeface="Arial" panose="020B0604020202020204" pitchFamily="34" charset="0"/>
                <a:cs typeface="Arial" panose="020B0604020202020204" pitchFamily="34" charset="0"/>
              </a:rPr>
              <a:t>创始人：</a:t>
            </a:r>
            <a:r>
              <a:rPr lang="zh-CN" altLang="en-US" sz="1800" b="1" dirty="0" smtClean="0">
                <a:solidFill>
                  <a:srgbClr val="F9C03C"/>
                </a:solidFill>
                <a:latin typeface="Arial" panose="020B0604020202020204" pitchFamily="34" charset="0"/>
                <a:cs typeface="Arial" panose="020B0604020202020204" pitchFamily="34" charset="0"/>
              </a:rPr>
              <a:t>闫方超</a:t>
            </a:r>
            <a:endParaRPr lang="en-US" altLang="zh-CN" sz="1800" b="1" dirty="0" smtClean="0">
              <a:solidFill>
                <a:srgbClr val="F9C03C"/>
              </a:solidFill>
              <a:latin typeface="Arial" panose="020B0604020202020204" pitchFamily="34" charset="0"/>
              <a:cs typeface="Arial" panose="020B0604020202020204" pitchFamily="34" charset="0"/>
            </a:endParaRPr>
          </a:p>
          <a:p>
            <a:pPr algn="ctr" eaLnBrk="1" hangingPunct="1">
              <a:buNone/>
            </a:pPr>
            <a:r>
              <a:rPr lang="en-US" altLang="zh-CN" sz="1800" b="1" cap="all" dirty="0" smtClean="0">
                <a:solidFill>
                  <a:srgbClr val="F9C03C"/>
                </a:solidFill>
                <a:latin typeface="Arial" panose="020B0604020202020204" pitchFamily="34" charset="0"/>
                <a:cs typeface="Arial" panose="020B0604020202020204" pitchFamily="34" charset="0"/>
              </a:rPr>
              <a:t>2018</a:t>
            </a:r>
            <a:r>
              <a:rPr lang="zh-CN" altLang="en-US" sz="1800" b="1" cap="all" dirty="0" smtClean="0">
                <a:solidFill>
                  <a:srgbClr val="F9C03C"/>
                </a:solidFill>
                <a:latin typeface="Arial" panose="020B0604020202020204" pitchFamily="34" charset="0"/>
                <a:cs typeface="Arial" panose="020B0604020202020204" pitchFamily="34" charset="0"/>
              </a:rPr>
              <a:t>年</a:t>
            </a:r>
            <a:r>
              <a:rPr lang="en-US" altLang="zh-CN" sz="1800" b="1" cap="all" dirty="0" smtClean="0">
                <a:solidFill>
                  <a:srgbClr val="F9C03C"/>
                </a:solidFill>
                <a:latin typeface="Arial" panose="020B0604020202020204" pitchFamily="34" charset="0"/>
                <a:cs typeface="Arial" panose="020B0604020202020204" pitchFamily="34" charset="0"/>
              </a:rPr>
              <a:t>6</a:t>
            </a:r>
            <a:r>
              <a:rPr lang="zh-CN" altLang="en-US" sz="1800" b="1" cap="all" dirty="0" smtClean="0">
                <a:solidFill>
                  <a:srgbClr val="F9C03C"/>
                </a:solidFill>
                <a:latin typeface="Arial" panose="020B0604020202020204" pitchFamily="34" charset="0"/>
                <a:cs typeface="Arial" panose="020B0604020202020204" pitchFamily="34" charset="0"/>
              </a:rPr>
              <a:t>月</a:t>
            </a:r>
            <a:endParaRPr lang="zh-CN" altLang="en-US" sz="1800" b="1" cap="all" dirty="0">
              <a:solidFill>
                <a:schemeClr val="bg1">
                  <a:lumMod val="50000"/>
                </a:schemeClr>
              </a:solidFill>
              <a:cs typeface="Arial" panose="020B0604020202020204" pitchFamily="34" charset="0"/>
            </a:endParaRPr>
          </a:p>
        </p:txBody>
      </p:sp>
      <p:pic>
        <p:nvPicPr>
          <p:cNvPr id="6" name="Picture 2" descr="F:\boolblack.png"/>
          <p:cNvPicPr>
            <a:picLocks noChangeAspect="1" noChangeArrowheads="1"/>
          </p:cNvPicPr>
          <p:nvPr/>
        </p:nvPicPr>
        <p:blipFill>
          <a:blip r:embed="rId3" cstate="print"/>
          <a:srcRect/>
          <a:stretch>
            <a:fillRect/>
          </a:stretch>
        </p:blipFill>
        <p:spPr bwMode="auto">
          <a:xfrm>
            <a:off x="0" y="-246461"/>
            <a:ext cx="2388637" cy="1118534"/>
          </a:xfrm>
          <a:prstGeom prst="rect">
            <a:avLst/>
          </a:prstGeom>
          <a:noFill/>
        </p:spPr>
      </p:pic>
    </p:spTree>
    <p:extLst>
      <p:ext uri="{BB962C8B-B14F-4D97-AF65-F5344CB8AC3E}">
        <p14:creationId xmlns:p14="http://schemas.microsoft.com/office/powerpoint/2010/main" xmlns="" val="3630656976"/>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xmlns="" id="{2AED94E7-2321-4C2E-97E6-7F8CCDF5AFB9}"/>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0"/>
            <a:ext cx="9144000" cy="6857194"/>
          </a:xfrm>
          <a:prstGeom prst="rect">
            <a:avLst/>
          </a:prstGeom>
        </p:spPr>
      </p:pic>
      <p:sp>
        <p:nvSpPr>
          <p:cNvPr id="13" name="TextBox 8">
            <a:extLst>
              <a:ext uri="{FF2B5EF4-FFF2-40B4-BE49-F238E27FC236}">
                <a16:creationId xmlns:a16="http://schemas.microsoft.com/office/drawing/2014/main" xmlns="" id="{AA287EFB-C22D-4BDC-BD29-D620D5E198FA}"/>
              </a:ext>
            </a:extLst>
          </p:cNvPr>
          <p:cNvSpPr txBox="1"/>
          <p:nvPr/>
        </p:nvSpPr>
        <p:spPr>
          <a:xfrm>
            <a:off x="60701" y="25016"/>
            <a:ext cx="2962275" cy="307777"/>
          </a:xfrm>
          <a:prstGeom prst="rect">
            <a:avLst/>
          </a:prstGeom>
          <a:noFill/>
        </p:spPr>
        <p:txBody>
          <a:bodyPr lIns="0" tIns="0" rIns="0" bIns="0" anchor="ctr">
            <a:spAutoFit/>
          </a:bodyPr>
          <a:lstStyle/>
          <a:p>
            <a:pPr algn="ctr" eaLnBrk="1" fontAlgn="auto" hangingPunct="1">
              <a:spcBef>
                <a:spcPts val="0"/>
              </a:spcBef>
              <a:spcAft>
                <a:spcPts val="0"/>
              </a:spcAft>
              <a:defRPr/>
            </a:pPr>
            <a:r>
              <a:rPr lang="zh-CN" altLang="en-US" sz="2000" dirty="0" smtClean="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一、布尔简介</a:t>
            </a:r>
            <a:endParaRPr lang="zh-CN" altLang="en-US" sz="20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3">
            <a:extLst>
              <a:ext uri="{FF2B5EF4-FFF2-40B4-BE49-F238E27FC236}">
                <a16:creationId xmlns:a16="http://schemas.microsoft.com/office/drawing/2014/main" xmlns="" id="{1AC98023-C6A6-4E1A-8C35-47A906DD4EEF}"/>
              </a:ext>
            </a:extLst>
          </p:cNvPr>
          <p:cNvSpPr>
            <a:spLocks noChangeArrowheads="1"/>
          </p:cNvSpPr>
          <p:nvPr/>
        </p:nvSpPr>
        <p:spPr bwMode="auto">
          <a:xfrm>
            <a:off x="1190811" y="1054987"/>
            <a:ext cx="5677786" cy="32778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lvl="0" indent="457200">
              <a:lnSpc>
                <a:spcPct val="150000"/>
              </a:lnSpc>
            </a:pPr>
            <a:r>
              <a:rPr lang="zh-CN" altLang="en-US" sz="2200" b="1" dirty="0" smtClean="0">
                <a:solidFill>
                  <a:srgbClr val="FFC000"/>
                </a:solidFill>
                <a:latin typeface="Times New Roman" panose="02020603050405020304" pitchFamily="18" charset="0"/>
                <a:ea typeface="微软雅黑" panose="020B0503020204020204" pitchFamily="34" charset="-122"/>
                <a:cs typeface="Times New Roman" panose="02020603050405020304" pitchFamily="18" charset="0"/>
                <a:sym typeface="+mn-lt"/>
              </a:rPr>
              <a:t>天津布尔科技有限公司</a:t>
            </a:r>
            <a:r>
              <a:rPr lang="zh-CN" altLang="en-US" sz="2000" dirty="0" smtClean="0">
                <a:solidFill>
                  <a:prstClr val="black"/>
                </a:solidFill>
                <a:latin typeface="Times New Roman" panose="02020603050405020304" pitchFamily="18" charset="0"/>
                <a:cs typeface="Times New Roman" panose="02020603050405020304" pitchFamily="18" charset="0"/>
                <a:sym typeface="+mn-lt"/>
              </a:rPr>
              <a:t>以为汽车生产制造行业提供汽车电子控制系统研发、生产、售后等关键环节的数据智能解决方案为主营业务的国家高新技术企业。</a:t>
            </a:r>
            <a:endParaRPr lang="en-US" altLang="zh-CN" sz="2000" dirty="0" smtClean="0">
              <a:solidFill>
                <a:prstClr val="black"/>
              </a:solidFill>
              <a:latin typeface="Times New Roman" panose="02020603050405020304" pitchFamily="18" charset="0"/>
              <a:cs typeface="Times New Roman" panose="02020603050405020304" pitchFamily="18" charset="0"/>
              <a:sym typeface="+mn-lt"/>
            </a:endParaRPr>
          </a:p>
          <a:p>
            <a:pPr lvl="0" indent="457200">
              <a:lnSpc>
                <a:spcPct val="150000"/>
              </a:lnSpc>
            </a:pPr>
            <a:r>
              <a:rPr lang="zh-CN" altLang="en-US" sz="2000" dirty="0" smtClean="0">
                <a:solidFill>
                  <a:prstClr val="black"/>
                </a:solidFill>
                <a:latin typeface="Times New Roman" panose="02020603050405020304" pitchFamily="18" charset="0"/>
                <a:cs typeface="Times New Roman" panose="02020603050405020304" pitchFamily="18" charset="0"/>
                <a:sym typeface="+mn-lt"/>
              </a:rPr>
              <a:t>现有两款系列产品覆盖汽车的整个生命周期：智能网联汽车监测控制平台和汽车尾气排放诊断检测平台。</a:t>
            </a:r>
            <a:endParaRPr lang="zh-CN" altLang="en-US" sz="2000" dirty="0">
              <a:solidFill>
                <a:prstClr val="black"/>
              </a:solidFill>
              <a:latin typeface="Times New Roman" panose="02020603050405020304" pitchFamily="18" charset="0"/>
              <a:cs typeface="Times New Roman" panose="02020603050405020304" pitchFamily="18" charset="0"/>
              <a:sym typeface="+mn-lt"/>
            </a:endParaRPr>
          </a:p>
        </p:txBody>
      </p:sp>
      <p:pic>
        <p:nvPicPr>
          <p:cNvPr id="1026" name="Picture 2" descr="C:\Users\Amy\Desktop\12.png"/>
          <p:cNvPicPr>
            <a:picLocks noChangeAspect="1" noChangeArrowheads="1"/>
          </p:cNvPicPr>
          <p:nvPr/>
        </p:nvPicPr>
        <p:blipFill>
          <a:blip r:embed="rId4" cstate="print"/>
          <a:srcRect/>
          <a:stretch>
            <a:fillRect/>
          </a:stretch>
        </p:blipFill>
        <p:spPr bwMode="auto">
          <a:xfrm>
            <a:off x="7325866" y="-139961"/>
            <a:ext cx="1970120" cy="811681"/>
          </a:xfrm>
          <a:prstGeom prst="rect">
            <a:avLst/>
          </a:prstGeom>
          <a:noFill/>
        </p:spPr>
      </p:pic>
      <p:sp>
        <p:nvSpPr>
          <p:cNvPr id="6" name="矩形 5"/>
          <p:cNvSpPr/>
          <p:nvPr/>
        </p:nvSpPr>
        <p:spPr>
          <a:xfrm>
            <a:off x="1053720" y="4679248"/>
            <a:ext cx="6296917" cy="923330"/>
          </a:xfrm>
          <a:prstGeom prst="rect">
            <a:avLst/>
          </a:prstGeom>
          <a:noFill/>
        </p:spPr>
        <p:txBody>
          <a:bodyPr wrap="none" lIns="91440" tIns="45720" rIns="91440" bIns="45720">
            <a:spAutoFit/>
          </a:bodyPr>
          <a:lstStyle/>
          <a:p>
            <a:pPr algn="ctr"/>
            <a:r>
              <a:rPr lang="zh-CN" altLang="en-US" sz="5400" b="1" cap="all" spc="0" dirty="0" smtClean="0">
                <a:ln w="9000" cmpd="sng">
                  <a:noFill/>
                  <a:prstDash val="solid"/>
                </a:ln>
                <a:solidFill>
                  <a:srgbClr val="FFC000"/>
                </a:solidFill>
                <a:effectLst>
                  <a:reflection blurRad="12700" stA="28000" endPos="45000" dist="1000" dir="5400000" sy="-100000" algn="bl" rotWithShape="0"/>
                </a:effectLst>
              </a:rPr>
              <a:t>良心 品质 创新 高效</a:t>
            </a:r>
            <a:endParaRPr lang="zh-CN" altLang="en-US" sz="5400" b="1" cap="all" spc="0" dirty="0">
              <a:ln w="9000" cmpd="sng">
                <a:noFill/>
                <a:prstDash val="solid"/>
              </a:ln>
              <a:solidFill>
                <a:srgbClr val="FFC000"/>
              </a:solidFill>
              <a:effectLst>
                <a:reflection blurRad="12700" stA="28000" endPos="45000" dist="1000" dir="5400000" sy="-100000" algn="bl" rotWithShape="0"/>
              </a:effectLst>
            </a:endParaRPr>
          </a:p>
        </p:txBody>
      </p:sp>
    </p:spTree>
    <p:extLst>
      <p:ext uri="{BB962C8B-B14F-4D97-AF65-F5344CB8AC3E}">
        <p14:creationId xmlns:p14="http://schemas.microsoft.com/office/powerpoint/2010/main" xmlns="" val="455292245"/>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xmlns="" id="{2AED94E7-2321-4C2E-97E6-7F8CCDF5AFB9}"/>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0"/>
            <a:ext cx="9144000" cy="6857194"/>
          </a:xfrm>
          <a:prstGeom prst="rect">
            <a:avLst/>
          </a:prstGeom>
        </p:spPr>
      </p:pic>
      <p:sp>
        <p:nvSpPr>
          <p:cNvPr id="13" name="TextBox 8">
            <a:extLst>
              <a:ext uri="{FF2B5EF4-FFF2-40B4-BE49-F238E27FC236}">
                <a16:creationId xmlns:a16="http://schemas.microsoft.com/office/drawing/2014/main" xmlns="" id="{AA287EFB-C22D-4BDC-BD29-D620D5E198FA}"/>
              </a:ext>
            </a:extLst>
          </p:cNvPr>
          <p:cNvSpPr txBox="1"/>
          <p:nvPr/>
        </p:nvSpPr>
        <p:spPr>
          <a:xfrm>
            <a:off x="60701" y="25016"/>
            <a:ext cx="2962275" cy="307777"/>
          </a:xfrm>
          <a:prstGeom prst="rect">
            <a:avLst/>
          </a:prstGeom>
          <a:noFill/>
        </p:spPr>
        <p:txBody>
          <a:bodyPr lIns="0" tIns="0" rIns="0" bIns="0" anchor="ctr">
            <a:spAutoFit/>
          </a:bodyPr>
          <a:lstStyle/>
          <a:p>
            <a:pPr algn="ctr" eaLnBrk="1" fontAlgn="auto" hangingPunct="1">
              <a:spcBef>
                <a:spcPts val="0"/>
              </a:spcBef>
              <a:spcAft>
                <a:spcPts val="0"/>
              </a:spcAft>
              <a:defRPr/>
            </a:pPr>
            <a:r>
              <a:rPr lang="zh-CN" altLang="en-US" sz="2000" dirty="0" smtClean="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二、项目介绍</a:t>
            </a:r>
            <a:endParaRPr lang="zh-CN" altLang="en-US" sz="20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pic>
        <p:nvPicPr>
          <p:cNvPr id="1026" name="Picture 2" descr="C:\Users\Amy\Desktop\12.png"/>
          <p:cNvPicPr>
            <a:picLocks noChangeAspect="1" noChangeArrowheads="1"/>
          </p:cNvPicPr>
          <p:nvPr/>
        </p:nvPicPr>
        <p:blipFill>
          <a:blip r:embed="rId4" cstate="print"/>
          <a:srcRect/>
          <a:stretch>
            <a:fillRect/>
          </a:stretch>
        </p:blipFill>
        <p:spPr bwMode="auto">
          <a:xfrm>
            <a:off x="7325866" y="-139961"/>
            <a:ext cx="1970120" cy="811681"/>
          </a:xfrm>
          <a:prstGeom prst="rect">
            <a:avLst/>
          </a:prstGeom>
          <a:noFill/>
        </p:spPr>
      </p:pic>
      <p:pic>
        <p:nvPicPr>
          <p:cNvPr id="38" name="图片 37" descr="汽车盒子.png"/>
          <p:cNvPicPr>
            <a:picLocks noChangeAspect="1"/>
          </p:cNvPicPr>
          <p:nvPr/>
        </p:nvPicPr>
        <p:blipFill>
          <a:blip r:embed="rId5" cstate="print"/>
          <a:stretch>
            <a:fillRect/>
          </a:stretch>
        </p:blipFill>
        <p:spPr>
          <a:xfrm>
            <a:off x="2691160" y="4219438"/>
            <a:ext cx="2126458" cy="2128587"/>
          </a:xfrm>
          <a:prstGeom prst="rect">
            <a:avLst/>
          </a:prstGeom>
        </p:spPr>
      </p:pic>
      <p:sp>
        <p:nvSpPr>
          <p:cNvPr id="40" name="TextBox 39"/>
          <p:cNvSpPr txBox="1"/>
          <p:nvPr/>
        </p:nvSpPr>
        <p:spPr>
          <a:xfrm>
            <a:off x="2146045" y="4841638"/>
            <a:ext cx="1096819" cy="307777"/>
          </a:xfrm>
          <a:prstGeom prst="rect">
            <a:avLst/>
          </a:prstGeom>
          <a:noFill/>
        </p:spPr>
        <p:txBody>
          <a:bodyPr wrap="square" rtlCol="0">
            <a:spAutoFit/>
          </a:bodyPr>
          <a:lstStyle/>
          <a:p>
            <a:r>
              <a:rPr lang="zh-CN" altLang="en-US" sz="1400" dirty="0" smtClean="0">
                <a:solidFill>
                  <a:schemeClr val="tx1">
                    <a:lumMod val="65000"/>
                    <a:lumOff val="35000"/>
                  </a:schemeClr>
                </a:solidFill>
              </a:rPr>
              <a:t>通讯端口</a:t>
            </a:r>
            <a:endParaRPr lang="zh-CN" altLang="en-US" sz="1400" dirty="0">
              <a:solidFill>
                <a:schemeClr val="tx1">
                  <a:lumMod val="65000"/>
                  <a:lumOff val="35000"/>
                </a:schemeClr>
              </a:solidFill>
            </a:endParaRPr>
          </a:p>
        </p:txBody>
      </p:sp>
      <p:pic>
        <p:nvPicPr>
          <p:cNvPr id="41" name="图片 40" descr="服务器2.png"/>
          <p:cNvPicPr>
            <a:picLocks noChangeAspect="1"/>
          </p:cNvPicPr>
          <p:nvPr/>
        </p:nvPicPr>
        <p:blipFill>
          <a:blip r:embed="rId6" cstate="print"/>
          <a:stretch>
            <a:fillRect/>
          </a:stretch>
        </p:blipFill>
        <p:spPr>
          <a:xfrm>
            <a:off x="5060028" y="3810108"/>
            <a:ext cx="899144" cy="1598478"/>
          </a:xfrm>
          <a:prstGeom prst="rect">
            <a:avLst/>
          </a:prstGeom>
        </p:spPr>
      </p:pic>
      <p:sp>
        <p:nvSpPr>
          <p:cNvPr id="42" name="TextBox 41"/>
          <p:cNvSpPr txBox="1"/>
          <p:nvPr/>
        </p:nvSpPr>
        <p:spPr>
          <a:xfrm rot="21005994">
            <a:off x="4200459" y="4377315"/>
            <a:ext cx="1007639" cy="307777"/>
          </a:xfrm>
          <a:prstGeom prst="rect">
            <a:avLst/>
          </a:prstGeom>
          <a:noFill/>
        </p:spPr>
        <p:txBody>
          <a:bodyPr wrap="square" rtlCol="0">
            <a:spAutoFit/>
          </a:bodyPr>
          <a:lstStyle/>
          <a:p>
            <a:r>
              <a:rPr lang="zh-CN" altLang="en-US" sz="1400" dirty="0" smtClean="0">
                <a:solidFill>
                  <a:schemeClr val="tx1">
                    <a:lumMod val="65000"/>
                    <a:lumOff val="35000"/>
                  </a:schemeClr>
                </a:solidFill>
              </a:rPr>
              <a:t>移动网络</a:t>
            </a:r>
            <a:endParaRPr lang="zh-CN" altLang="en-US" sz="1400" dirty="0">
              <a:solidFill>
                <a:schemeClr val="tx1">
                  <a:lumMod val="65000"/>
                  <a:lumOff val="35000"/>
                </a:schemeClr>
              </a:solidFill>
            </a:endParaRPr>
          </a:p>
        </p:txBody>
      </p:sp>
      <p:grpSp>
        <p:nvGrpSpPr>
          <p:cNvPr id="43" name="组合 28"/>
          <p:cNvGrpSpPr/>
          <p:nvPr/>
        </p:nvGrpSpPr>
        <p:grpSpPr>
          <a:xfrm>
            <a:off x="7314215" y="3004481"/>
            <a:ext cx="766096" cy="1383041"/>
            <a:chOff x="2743200" y="2324927"/>
            <a:chExt cx="496030" cy="625470"/>
          </a:xfrm>
          <a:gradFill>
            <a:gsLst>
              <a:gs pos="0">
                <a:srgbClr val="FDFA75"/>
              </a:gs>
              <a:gs pos="100000">
                <a:srgbClr val="D79E11"/>
              </a:gs>
            </a:gsLst>
            <a:lin ang="2700000" scaled="1"/>
          </a:gradFill>
        </p:grpSpPr>
        <p:sp>
          <p:nvSpPr>
            <p:cNvPr id="44" name="Freeform 5"/>
            <p:cNvSpPr/>
            <p:nvPr/>
          </p:nvSpPr>
          <p:spPr bwMode="auto">
            <a:xfrm>
              <a:off x="2743200" y="2709468"/>
              <a:ext cx="496030" cy="240929"/>
            </a:xfrm>
            <a:custGeom>
              <a:avLst/>
              <a:gdLst>
                <a:gd name="T0" fmla="*/ 40 w 222"/>
                <a:gd name="T1" fmla="*/ 0 h 108"/>
                <a:gd name="T2" fmla="*/ 68 w 222"/>
                <a:gd name="T3" fmla="*/ 0 h 108"/>
                <a:gd name="T4" fmla="*/ 93 w 222"/>
                <a:gd name="T5" fmla="*/ 82 h 108"/>
                <a:gd name="T6" fmla="*/ 97 w 222"/>
                <a:gd name="T7" fmla="*/ 84 h 108"/>
                <a:gd name="T8" fmla="*/ 103 w 222"/>
                <a:gd name="T9" fmla="*/ 36 h 108"/>
                <a:gd name="T10" fmla="*/ 98 w 222"/>
                <a:gd name="T11" fmla="*/ 24 h 108"/>
                <a:gd name="T12" fmla="*/ 107 w 222"/>
                <a:gd name="T13" fmla="*/ 16 h 108"/>
                <a:gd name="T14" fmla="*/ 114 w 222"/>
                <a:gd name="T15" fmla="*/ 16 h 108"/>
                <a:gd name="T16" fmla="*/ 123 w 222"/>
                <a:gd name="T17" fmla="*/ 24 h 108"/>
                <a:gd name="T18" fmla="*/ 118 w 222"/>
                <a:gd name="T19" fmla="*/ 36 h 108"/>
                <a:gd name="T20" fmla="*/ 125 w 222"/>
                <a:gd name="T21" fmla="*/ 84 h 108"/>
                <a:gd name="T22" fmla="*/ 128 w 222"/>
                <a:gd name="T23" fmla="*/ 83 h 108"/>
                <a:gd name="T24" fmla="*/ 153 w 222"/>
                <a:gd name="T25" fmla="*/ 0 h 108"/>
                <a:gd name="T26" fmla="*/ 182 w 222"/>
                <a:gd name="T27" fmla="*/ 0 h 108"/>
                <a:gd name="T28" fmla="*/ 222 w 222"/>
                <a:gd name="T29" fmla="*/ 40 h 108"/>
                <a:gd name="T30" fmla="*/ 222 w 222"/>
                <a:gd name="T31" fmla="*/ 83 h 108"/>
                <a:gd name="T32" fmla="*/ 196 w 222"/>
                <a:gd name="T33" fmla="*/ 108 h 108"/>
                <a:gd name="T34" fmla="*/ 25 w 222"/>
                <a:gd name="T35" fmla="*/ 108 h 108"/>
                <a:gd name="T36" fmla="*/ 0 w 222"/>
                <a:gd name="T37" fmla="*/ 83 h 108"/>
                <a:gd name="T38" fmla="*/ 0 w 222"/>
                <a:gd name="T39" fmla="*/ 40 h 108"/>
                <a:gd name="T40" fmla="*/ 40 w 222"/>
                <a:gd name="T41"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2" h="108">
                  <a:moveTo>
                    <a:pt x="40" y="0"/>
                  </a:moveTo>
                  <a:cubicBezTo>
                    <a:pt x="68" y="0"/>
                    <a:pt x="68" y="0"/>
                    <a:pt x="68" y="0"/>
                  </a:cubicBezTo>
                  <a:cubicBezTo>
                    <a:pt x="93" y="82"/>
                    <a:pt x="93" y="82"/>
                    <a:pt x="93" y="82"/>
                  </a:cubicBezTo>
                  <a:cubicBezTo>
                    <a:pt x="97" y="84"/>
                    <a:pt x="97" y="84"/>
                    <a:pt x="97" y="84"/>
                  </a:cubicBezTo>
                  <a:cubicBezTo>
                    <a:pt x="103" y="36"/>
                    <a:pt x="103" y="36"/>
                    <a:pt x="103" y="36"/>
                  </a:cubicBezTo>
                  <a:cubicBezTo>
                    <a:pt x="98" y="24"/>
                    <a:pt x="98" y="24"/>
                    <a:pt x="98" y="24"/>
                  </a:cubicBezTo>
                  <a:cubicBezTo>
                    <a:pt x="107" y="16"/>
                    <a:pt x="107" y="16"/>
                    <a:pt x="107" y="16"/>
                  </a:cubicBezTo>
                  <a:cubicBezTo>
                    <a:pt x="114" y="16"/>
                    <a:pt x="114" y="16"/>
                    <a:pt x="114" y="16"/>
                  </a:cubicBezTo>
                  <a:cubicBezTo>
                    <a:pt x="123" y="24"/>
                    <a:pt x="123" y="24"/>
                    <a:pt x="123" y="24"/>
                  </a:cubicBezTo>
                  <a:cubicBezTo>
                    <a:pt x="118" y="36"/>
                    <a:pt x="118" y="36"/>
                    <a:pt x="118" y="36"/>
                  </a:cubicBezTo>
                  <a:cubicBezTo>
                    <a:pt x="125" y="84"/>
                    <a:pt x="125" y="84"/>
                    <a:pt x="125" y="84"/>
                  </a:cubicBezTo>
                  <a:cubicBezTo>
                    <a:pt x="128" y="83"/>
                    <a:pt x="128" y="83"/>
                    <a:pt x="128" y="83"/>
                  </a:cubicBezTo>
                  <a:cubicBezTo>
                    <a:pt x="153" y="0"/>
                    <a:pt x="153" y="0"/>
                    <a:pt x="153" y="0"/>
                  </a:cubicBezTo>
                  <a:cubicBezTo>
                    <a:pt x="182" y="0"/>
                    <a:pt x="182" y="0"/>
                    <a:pt x="182" y="0"/>
                  </a:cubicBezTo>
                  <a:cubicBezTo>
                    <a:pt x="204" y="0"/>
                    <a:pt x="222" y="18"/>
                    <a:pt x="222" y="40"/>
                  </a:cubicBezTo>
                  <a:cubicBezTo>
                    <a:pt x="222" y="83"/>
                    <a:pt x="222" y="83"/>
                    <a:pt x="222" y="83"/>
                  </a:cubicBezTo>
                  <a:cubicBezTo>
                    <a:pt x="222" y="97"/>
                    <a:pt x="210" y="108"/>
                    <a:pt x="196" y="108"/>
                  </a:cubicBezTo>
                  <a:cubicBezTo>
                    <a:pt x="25" y="108"/>
                    <a:pt x="25" y="108"/>
                    <a:pt x="25" y="108"/>
                  </a:cubicBezTo>
                  <a:cubicBezTo>
                    <a:pt x="11" y="108"/>
                    <a:pt x="0" y="97"/>
                    <a:pt x="0" y="83"/>
                  </a:cubicBezTo>
                  <a:cubicBezTo>
                    <a:pt x="0" y="40"/>
                    <a:pt x="0" y="40"/>
                    <a:pt x="0" y="40"/>
                  </a:cubicBezTo>
                  <a:cubicBezTo>
                    <a:pt x="0" y="18"/>
                    <a:pt x="18" y="0"/>
                    <a:pt x="40" y="0"/>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cs typeface="+mn-ea"/>
                <a:sym typeface="+mn-lt"/>
              </a:endParaRPr>
            </a:p>
          </p:txBody>
        </p:sp>
        <p:sp>
          <p:nvSpPr>
            <p:cNvPr id="45" name="Freeform 6"/>
            <p:cNvSpPr/>
            <p:nvPr/>
          </p:nvSpPr>
          <p:spPr bwMode="auto">
            <a:xfrm>
              <a:off x="2823510" y="2324927"/>
              <a:ext cx="320294" cy="283446"/>
            </a:xfrm>
            <a:custGeom>
              <a:avLst/>
              <a:gdLst>
                <a:gd name="T0" fmla="*/ 28 w 143"/>
                <a:gd name="T1" fmla="*/ 127 h 127"/>
                <a:gd name="T2" fmla="*/ 21 w 143"/>
                <a:gd name="T3" fmla="*/ 43 h 127"/>
                <a:gd name="T4" fmla="*/ 111 w 143"/>
                <a:gd name="T5" fmla="*/ 38 h 127"/>
                <a:gd name="T6" fmla="*/ 134 w 143"/>
                <a:gd name="T7" fmla="*/ 54 h 127"/>
                <a:gd name="T8" fmla="*/ 117 w 143"/>
                <a:gd name="T9" fmla="*/ 123 h 127"/>
                <a:gd name="T10" fmla="*/ 113 w 143"/>
                <a:gd name="T11" fmla="*/ 87 h 127"/>
                <a:gd name="T12" fmla="*/ 110 w 143"/>
                <a:gd name="T13" fmla="*/ 101 h 127"/>
                <a:gd name="T14" fmla="*/ 105 w 143"/>
                <a:gd name="T15" fmla="*/ 79 h 127"/>
                <a:gd name="T16" fmla="*/ 83 w 143"/>
                <a:gd name="T17" fmla="*/ 91 h 127"/>
                <a:gd name="T18" fmla="*/ 91 w 143"/>
                <a:gd name="T19" fmla="*/ 81 h 127"/>
                <a:gd name="T20" fmla="*/ 41 w 143"/>
                <a:gd name="T21" fmla="*/ 98 h 127"/>
                <a:gd name="T22" fmla="*/ 61 w 143"/>
                <a:gd name="T23" fmla="*/ 87 h 127"/>
                <a:gd name="T24" fmla="*/ 28 w 143"/>
                <a:gd name="T25" fmla="*/ 12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3" h="127">
                  <a:moveTo>
                    <a:pt x="28" y="127"/>
                  </a:moveTo>
                  <a:cubicBezTo>
                    <a:pt x="28" y="127"/>
                    <a:pt x="0" y="85"/>
                    <a:pt x="21" y="43"/>
                  </a:cubicBezTo>
                  <a:cubicBezTo>
                    <a:pt x="41" y="0"/>
                    <a:pt x="108" y="20"/>
                    <a:pt x="111" y="38"/>
                  </a:cubicBezTo>
                  <a:cubicBezTo>
                    <a:pt x="111" y="38"/>
                    <a:pt x="128" y="38"/>
                    <a:pt x="134" y="54"/>
                  </a:cubicBezTo>
                  <a:cubicBezTo>
                    <a:pt x="143" y="77"/>
                    <a:pt x="131" y="105"/>
                    <a:pt x="117" y="123"/>
                  </a:cubicBezTo>
                  <a:cubicBezTo>
                    <a:pt x="122" y="110"/>
                    <a:pt x="118" y="99"/>
                    <a:pt x="113" y="87"/>
                  </a:cubicBezTo>
                  <a:cubicBezTo>
                    <a:pt x="110" y="101"/>
                    <a:pt x="110" y="101"/>
                    <a:pt x="110" y="101"/>
                  </a:cubicBezTo>
                  <a:cubicBezTo>
                    <a:pt x="110" y="101"/>
                    <a:pt x="112" y="87"/>
                    <a:pt x="105" y="79"/>
                  </a:cubicBezTo>
                  <a:cubicBezTo>
                    <a:pt x="101" y="82"/>
                    <a:pt x="95" y="88"/>
                    <a:pt x="83" y="91"/>
                  </a:cubicBezTo>
                  <a:cubicBezTo>
                    <a:pt x="87" y="88"/>
                    <a:pt x="91" y="85"/>
                    <a:pt x="91" y="81"/>
                  </a:cubicBezTo>
                  <a:cubicBezTo>
                    <a:pt x="74" y="90"/>
                    <a:pt x="61" y="96"/>
                    <a:pt x="41" y="98"/>
                  </a:cubicBezTo>
                  <a:cubicBezTo>
                    <a:pt x="49" y="95"/>
                    <a:pt x="56" y="92"/>
                    <a:pt x="61" y="87"/>
                  </a:cubicBezTo>
                  <a:cubicBezTo>
                    <a:pt x="33" y="87"/>
                    <a:pt x="26" y="103"/>
                    <a:pt x="28" y="127"/>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cs typeface="+mn-ea"/>
                <a:sym typeface="+mn-lt"/>
              </a:endParaRPr>
            </a:p>
          </p:txBody>
        </p:sp>
        <p:sp>
          <p:nvSpPr>
            <p:cNvPr id="46" name="Freeform 7"/>
            <p:cNvSpPr>
              <a:spLocks noEditPoints="1"/>
            </p:cNvSpPr>
            <p:nvPr/>
          </p:nvSpPr>
          <p:spPr bwMode="auto">
            <a:xfrm>
              <a:off x="2908543" y="2562076"/>
              <a:ext cx="73696" cy="46296"/>
            </a:xfrm>
            <a:custGeom>
              <a:avLst/>
              <a:gdLst>
                <a:gd name="T0" fmla="*/ 10 w 33"/>
                <a:gd name="T1" fmla="*/ 0 h 21"/>
                <a:gd name="T2" fmla="*/ 22 w 33"/>
                <a:gd name="T3" fmla="*/ 0 h 21"/>
                <a:gd name="T4" fmla="*/ 30 w 33"/>
                <a:gd name="T5" fmla="*/ 3 h 21"/>
                <a:gd name="T6" fmla="*/ 30 w 33"/>
                <a:gd name="T7" fmla="*/ 3 h 21"/>
                <a:gd name="T8" fmla="*/ 33 w 33"/>
                <a:gd name="T9" fmla="*/ 11 h 21"/>
                <a:gd name="T10" fmla="*/ 33 w 33"/>
                <a:gd name="T11" fmla="*/ 11 h 21"/>
                <a:gd name="T12" fmla="*/ 30 w 33"/>
                <a:gd name="T13" fmla="*/ 18 h 21"/>
                <a:gd name="T14" fmla="*/ 22 w 33"/>
                <a:gd name="T15" fmla="*/ 21 h 21"/>
                <a:gd name="T16" fmla="*/ 10 w 33"/>
                <a:gd name="T17" fmla="*/ 21 h 21"/>
                <a:gd name="T18" fmla="*/ 3 w 33"/>
                <a:gd name="T19" fmla="*/ 18 h 21"/>
                <a:gd name="T20" fmla="*/ 0 w 33"/>
                <a:gd name="T21" fmla="*/ 11 h 21"/>
                <a:gd name="T22" fmla="*/ 0 w 33"/>
                <a:gd name="T23" fmla="*/ 11 h 21"/>
                <a:gd name="T24" fmla="*/ 3 w 33"/>
                <a:gd name="T25" fmla="*/ 3 h 21"/>
                <a:gd name="T26" fmla="*/ 3 w 33"/>
                <a:gd name="T27" fmla="*/ 3 h 21"/>
                <a:gd name="T28" fmla="*/ 10 w 33"/>
                <a:gd name="T29" fmla="*/ 0 h 21"/>
                <a:gd name="T30" fmla="*/ 22 w 33"/>
                <a:gd name="T31" fmla="*/ 4 h 21"/>
                <a:gd name="T32" fmla="*/ 10 w 33"/>
                <a:gd name="T33" fmla="*/ 4 h 21"/>
                <a:gd name="T34" fmla="*/ 6 w 33"/>
                <a:gd name="T35" fmla="*/ 6 h 21"/>
                <a:gd name="T36" fmla="*/ 6 w 33"/>
                <a:gd name="T37" fmla="*/ 6 h 21"/>
                <a:gd name="T38" fmla="*/ 3 w 33"/>
                <a:gd name="T39" fmla="*/ 11 h 21"/>
                <a:gd name="T40" fmla="*/ 3 w 33"/>
                <a:gd name="T41" fmla="*/ 11 h 21"/>
                <a:gd name="T42" fmla="*/ 6 w 33"/>
                <a:gd name="T43" fmla="*/ 16 h 21"/>
                <a:gd name="T44" fmla="*/ 10 w 33"/>
                <a:gd name="T45" fmla="*/ 18 h 21"/>
                <a:gd name="T46" fmla="*/ 22 w 33"/>
                <a:gd name="T47" fmla="*/ 18 h 21"/>
                <a:gd name="T48" fmla="*/ 27 w 33"/>
                <a:gd name="T49" fmla="*/ 16 h 21"/>
                <a:gd name="T50" fmla="*/ 29 w 33"/>
                <a:gd name="T51" fmla="*/ 11 h 21"/>
                <a:gd name="T52" fmla="*/ 29 w 33"/>
                <a:gd name="T53" fmla="*/ 11 h 21"/>
                <a:gd name="T54" fmla="*/ 27 w 33"/>
                <a:gd name="T55" fmla="*/ 6 h 21"/>
                <a:gd name="T56" fmla="*/ 27 w 33"/>
                <a:gd name="T57" fmla="*/ 6 h 21"/>
                <a:gd name="T58" fmla="*/ 22 w 33"/>
                <a:gd name="T59" fmla="*/ 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3" h="21">
                  <a:moveTo>
                    <a:pt x="10" y="0"/>
                  </a:moveTo>
                  <a:cubicBezTo>
                    <a:pt x="22" y="0"/>
                    <a:pt x="22" y="0"/>
                    <a:pt x="22" y="0"/>
                  </a:cubicBezTo>
                  <a:cubicBezTo>
                    <a:pt x="25" y="0"/>
                    <a:pt x="28" y="1"/>
                    <a:pt x="30" y="3"/>
                  </a:cubicBezTo>
                  <a:cubicBezTo>
                    <a:pt x="30" y="3"/>
                    <a:pt x="30" y="3"/>
                    <a:pt x="30" y="3"/>
                  </a:cubicBezTo>
                  <a:cubicBezTo>
                    <a:pt x="32" y="5"/>
                    <a:pt x="33" y="8"/>
                    <a:pt x="33" y="11"/>
                  </a:cubicBezTo>
                  <a:cubicBezTo>
                    <a:pt x="33" y="11"/>
                    <a:pt x="33" y="11"/>
                    <a:pt x="33" y="11"/>
                  </a:cubicBezTo>
                  <a:cubicBezTo>
                    <a:pt x="33" y="14"/>
                    <a:pt x="32" y="16"/>
                    <a:pt x="30" y="18"/>
                  </a:cubicBezTo>
                  <a:cubicBezTo>
                    <a:pt x="28" y="20"/>
                    <a:pt x="25" y="21"/>
                    <a:pt x="22" y="21"/>
                  </a:cubicBezTo>
                  <a:cubicBezTo>
                    <a:pt x="10" y="21"/>
                    <a:pt x="10" y="21"/>
                    <a:pt x="10" y="21"/>
                  </a:cubicBezTo>
                  <a:cubicBezTo>
                    <a:pt x="7" y="21"/>
                    <a:pt x="5" y="20"/>
                    <a:pt x="3" y="18"/>
                  </a:cubicBezTo>
                  <a:cubicBezTo>
                    <a:pt x="1" y="16"/>
                    <a:pt x="0" y="14"/>
                    <a:pt x="0" y="11"/>
                  </a:cubicBezTo>
                  <a:cubicBezTo>
                    <a:pt x="0" y="11"/>
                    <a:pt x="0" y="11"/>
                    <a:pt x="0" y="11"/>
                  </a:cubicBezTo>
                  <a:cubicBezTo>
                    <a:pt x="0" y="8"/>
                    <a:pt x="1" y="5"/>
                    <a:pt x="3" y="3"/>
                  </a:cubicBezTo>
                  <a:cubicBezTo>
                    <a:pt x="3" y="3"/>
                    <a:pt x="3" y="3"/>
                    <a:pt x="3" y="3"/>
                  </a:cubicBezTo>
                  <a:cubicBezTo>
                    <a:pt x="5" y="1"/>
                    <a:pt x="7" y="0"/>
                    <a:pt x="10" y="0"/>
                  </a:cubicBezTo>
                  <a:close/>
                  <a:moveTo>
                    <a:pt x="22" y="4"/>
                  </a:moveTo>
                  <a:cubicBezTo>
                    <a:pt x="10" y="4"/>
                    <a:pt x="10" y="4"/>
                    <a:pt x="10" y="4"/>
                  </a:cubicBezTo>
                  <a:cubicBezTo>
                    <a:pt x="8" y="4"/>
                    <a:pt x="7" y="5"/>
                    <a:pt x="6" y="6"/>
                  </a:cubicBezTo>
                  <a:cubicBezTo>
                    <a:pt x="6" y="6"/>
                    <a:pt x="6" y="6"/>
                    <a:pt x="6" y="6"/>
                  </a:cubicBezTo>
                  <a:cubicBezTo>
                    <a:pt x="4" y="7"/>
                    <a:pt x="3" y="9"/>
                    <a:pt x="3" y="11"/>
                  </a:cubicBezTo>
                  <a:cubicBezTo>
                    <a:pt x="3" y="11"/>
                    <a:pt x="3" y="11"/>
                    <a:pt x="3" y="11"/>
                  </a:cubicBezTo>
                  <a:cubicBezTo>
                    <a:pt x="3" y="13"/>
                    <a:pt x="4" y="14"/>
                    <a:pt x="6" y="16"/>
                  </a:cubicBezTo>
                  <a:cubicBezTo>
                    <a:pt x="7" y="17"/>
                    <a:pt x="8" y="18"/>
                    <a:pt x="10" y="18"/>
                  </a:cubicBezTo>
                  <a:cubicBezTo>
                    <a:pt x="22" y="18"/>
                    <a:pt x="22" y="18"/>
                    <a:pt x="22" y="18"/>
                  </a:cubicBezTo>
                  <a:cubicBezTo>
                    <a:pt x="24" y="18"/>
                    <a:pt x="26" y="17"/>
                    <a:pt x="27" y="16"/>
                  </a:cubicBezTo>
                  <a:cubicBezTo>
                    <a:pt x="29" y="14"/>
                    <a:pt x="29" y="13"/>
                    <a:pt x="29" y="11"/>
                  </a:cubicBezTo>
                  <a:cubicBezTo>
                    <a:pt x="29" y="11"/>
                    <a:pt x="29" y="11"/>
                    <a:pt x="29" y="11"/>
                  </a:cubicBezTo>
                  <a:cubicBezTo>
                    <a:pt x="29" y="9"/>
                    <a:pt x="29" y="7"/>
                    <a:pt x="27" y="6"/>
                  </a:cubicBezTo>
                  <a:cubicBezTo>
                    <a:pt x="27" y="6"/>
                    <a:pt x="27" y="6"/>
                    <a:pt x="27" y="6"/>
                  </a:cubicBezTo>
                  <a:cubicBezTo>
                    <a:pt x="26" y="5"/>
                    <a:pt x="24" y="4"/>
                    <a:pt x="22" y="4"/>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cs typeface="+mn-ea"/>
                <a:sym typeface="+mn-lt"/>
              </a:endParaRPr>
            </a:p>
          </p:txBody>
        </p:sp>
        <p:sp>
          <p:nvSpPr>
            <p:cNvPr id="47" name="Freeform 8"/>
            <p:cNvSpPr>
              <a:spLocks noEditPoints="1"/>
            </p:cNvSpPr>
            <p:nvPr/>
          </p:nvSpPr>
          <p:spPr bwMode="auto">
            <a:xfrm>
              <a:off x="2996411" y="2562076"/>
              <a:ext cx="75585" cy="46296"/>
            </a:xfrm>
            <a:custGeom>
              <a:avLst/>
              <a:gdLst>
                <a:gd name="T0" fmla="*/ 11 w 34"/>
                <a:gd name="T1" fmla="*/ 0 h 21"/>
                <a:gd name="T2" fmla="*/ 23 w 34"/>
                <a:gd name="T3" fmla="*/ 0 h 21"/>
                <a:gd name="T4" fmla="*/ 31 w 34"/>
                <a:gd name="T5" fmla="*/ 3 h 21"/>
                <a:gd name="T6" fmla="*/ 31 w 34"/>
                <a:gd name="T7" fmla="*/ 3 h 21"/>
                <a:gd name="T8" fmla="*/ 34 w 34"/>
                <a:gd name="T9" fmla="*/ 11 h 21"/>
                <a:gd name="T10" fmla="*/ 34 w 34"/>
                <a:gd name="T11" fmla="*/ 11 h 21"/>
                <a:gd name="T12" fmla="*/ 31 w 34"/>
                <a:gd name="T13" fmla="*/ 18 h 21"/>
                <a:gd name="T14" fmla="*/ 23 w 34"/>
                <a:gd name="T15" fmla="*/ 21 h 21"/>
                <a:gd name="T16" fmla="*/ 11 w 34"/>
                <a:gd name="T17" fmla="*/ 21 h 21"/>
                <a:gd name="T18" fmla="*/ 4 w 34"/>
                <a:gd name="T19" fmla="*/ 18 h 21"/>
                <a:gd name="T20" fmla="*/ 0 w 34"/>
                <a:gd name="T21" fmla="*/ 11 h 21"/>
                <a:gd name="T22" fmla="*/ 0 w 34"/>
                <a:gd name="T23" fmla="*/ 11 h 21"/>
                <a:gd name="T24" fmla="*/ 4 w 34"/>
                <a:gd name="T25" fmla="*/ 3 h 21"/>
                <a:gd name="T26" fmla="*/ 4 w 34"/>
                <a:gd name="T27" fmla="*/ 3 h 21"/>
                <a:gd name="T28" fmla="*/ 11 w 34"/>
                <a:gd name="T29" fmla="*/ 0 h 21"/>
                <a:gd name="T30" fmla="*/ 23 w 34"/>
                <a:gd name="T31" fmla="*/ 4 h 21"/>
                <a:gd name="T32" fmla="*/ 11 w 34"/>
                <a:gd name="T33" fmla="*/ 4 h 21"/>
                <a:gd name="T34" fmla="*/ 6 w 34"/>
                <a:gd name="T35" fmla="*/ 6 h 21"/>
                <a:gd name="T36" fmla="*/ 6 w 34"/>
                <a:gd name="T37" fmla="*/ 6 h 21"/>
                <a:gd name="T38" fmla="*/ 4 w 34"/>
                <a:gd name="T39" fmla="*/ 11 h 21"/>
                <a:gd name="T40" fmla="*/ 4 w 34"/>
                <a:gd name="T41" fmla="*/ 11 h 21"/>
                <a:gd name="T42" fmla="*/ 6 w 34"/>
                <a:gd name="T43" fmla="*/ 16 h 21"/>
                <a:gd name="T44" fmla="*/ 11 w 34"/>
                <a:gd name="T45" fmla="*/ 18 h 21"/>
                <a:gd name="T46" fmla="*/ 23 w 34"/>
                <a:gd name="T47" fmla="*/ 18 h 21"/>
                <a:gd name="T48" fmla="*/ 28 w 34"/>
                <a:gd name="T49" fmla="*/ 16 h 21"/>
                <a:gd name="T50" fmla="*/ 30 w 34"/>
                <a:gd name="T51" fmla="*/ 11 h 21"/>
                <a:gd name="T52" fmla="*/ 30 w 34"/>
                <a:gd name="T53" fmla="*/ 11 h 21"/>
                <a:gd name="T54" fmla="*/ 28 w 34"/>
                <a:gd name="T55" fmla="*/ 6 h 21"/>
                <a:gd name="T56" fmla="*/ 28 w 34"/>
                <a:gd name="T57" fmla="*/ 6 h 21"/>
                <a:gd name="T58" fmla="*/ 23 w 34"/>
                <a:gd name="T59" fmla="*/ 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 h="21">
                  <a:moveTo>
                    <a:pt x="11" y="0"/>
                  </a:moveTo>
                  <a:cubicBezTo>
                    <a:pt x="23" y="0"/>
                    <a:pt x="23" y="0"/>
                    <a:pt x="23" y="0"/>
                  </a:cubicBezTo>
                  <a:cubicBezTo>
                    <a:pt x="26" y="0"/>
                    <a:pt x="29" y="1"/>
                    <a:pt x="31" y="3"/>
                  </a:cubicBezTo>
                  <a:cubicBezTo>
                    <a:pt x="31" y="3"/>
                    <a:pt x="31" y="3"/>
                    <a:pt x="31" y="3"/>
                  </a:cubicBezTo>
                  <a:cubicBezTo>
                    <a:pt x="33" y="5"/>
                    <a:pt x="34" y="8"/>
                    <a:pt x="34" y="11"/>
                  </a:cubicBezTo>
                  <a:cubicBezTo>
                    <a:pt x="34" y="11"/>
                    <a:pt x="34" y="11"/>
                    <a:pt x="34" y="11"/>
                  </a:cubicBezTo>
                  <a:cubicBezTo>
                    <a:pt x="34" y="14"/>
                    <a:pt x="33" y="16"/>
                    <a:pt x="31" y="18"/>
                  </a:cubicBezTo>
                  <a:cubicBezTo>
                    <a:pt x="29" y="20"/>
                    <a:pt x="26" y="21"/>
                    <a:pt x="23" y="21"/>
                  </a:cubicBezTo>
                  <a:cubicBezTo>
                    <a:pt x="11" y="21"/>
                    <a:pt x="11" y="21"/>
                    <a:pt x="11" y="21"/>
                  </a:cubicBezTo>
                  <a:cubicBezTo>
                    <a:pt x="8" y="21"/>
                    <a:pt x="5" y="20"/>
                    <a:pt x="4" y="18"/>
                  </a:cubicBezTo>
                  <a:cubicBezTo>
                    <a:pt x="2" y="16"/>
                    <a:pt x="0" y="14"/>
                    <a:pt x="0" y="11"/>
                  </a:cubicBezTo>
                  <a:cubicBezTo>
                    <a:pt x="0" y="11"/>
                    <a:pt x="0" y="11"/>
                    <a:pt x="0" y="11"/>
                  </a:cubicBezTo>
                  <a:cubicBezTo>
                    <a:pt x="0" y="8"/>
                    <a:pt x="2" y="5"/>
                    <a:pt x="4" y="3"/>
                  </a:cubicBezTo>
                  <a:cubicBezTo>
                    <a:pt x="4" y="3"/>
                    <a:pt x="4" y="3"/>
                    <a:pt x="4" y="3"/>
                  </a:cubicBezTo>
                  <a:cubicBezTo>
                    <a:pt x="5" y="1"/>
                    <a:pt x="8" y="0"/>
                    <a:pt x="11" y="0"/>
                  </a:cubicBezTo>
                  <a:close/>
                  <a:moveTo>
                    <a:pt x="23" y="4"/>
                  </a:moveTo>
                  <a:cubicBezTo>
                    <a:pt x="11" y="4"/>
                    <a:pt x="11" y="4"/>
                    <a:pt x="11" y="4"/>
                  </a:cubicBezTo>
                  <a:cubicBezTo>
                    <a:pt x="9" y="4"/>
                    <a:pt x="7" y="5"/>
                    <a:pt x="6" y="6"/>
                  </a:cubicBezTo>
                  <a:cubicBezTo>
                    <a:pt x="6" y="6"/>
                    <a:pt x="6" y="6"/>
                    <a:pt x="6" y="6"/>
                  </a:cubicBezTo>
                  <a:cubicBezTo>
                    <a:pt x="5" y="7"/>
                    <a:pt x="4" y="9"/>
                    <a:pt x="4" y="11"/>
                  </a:cubicBezTo>
                  <a:cubicBezTo>
                    <a:pt x="4" y="11"/>
                    <a:pt x="4" y="11"/>
                    <a:pt x="4" y="11"/>
                  </a:cubicBezTo>
                  <a:cubicBezTo>
                    <a:pt x="4" y="13"/>
                    <a:pt x="5" y="14"/>
                    <a:pt x="6" y="16"/>
                  </a:cubicBezTo>
                  <a:cubicBezTo>
                    <a:pt x="7" y="17"/>
                    <a:pt x="9" y="18"/>
                    <a:pt x="11" y="18"/>
                  </a:cubicBezTo>
                  <a:cubicBezTo>
                    <a:pt x="23" y="18"/>
                    <a:pt x="23" y="18"/>
                    <a:pt x="23" y="18"/>
                  </a:cubicBezTo>
                  <a:cubicBezTo>
                    <a:pt x="25" y="18"/>
                    <a:pt x="27" y="17"/>
                    <a:pt x="28" y="16"/>
                  </a:cubicBezTo>
                  <a:cubicBezTo>
                    <a:pt x="29" y="14"/>
                    <a:pt x="30" y="13"/>
                    <a:pt x="30" y="11"/>
                  </a:cubicBezTo>
                  <a:cubicBezTo>
                    <a:pt x="30" y="11"/>
                    <a:pt x="30" y="11"/>
                    <a:pt x="30" y="11"/>
                  </a:cubicBezTo>
                  <a:cubicBezTo>
                    <a:pt x="30" y="9"/>
                    <a:pt x="29" y="7"/>
                    <a:pt x="28" y="6"/>
                  </a:cubicBezTo>
                  <a:cubicBezTo>
                    <a:pt x="28" y="6"/>
                    <a:pt x="28" y="6"/>
                    <a:pt x="28" y="6"/>
                  </a:cubicBezTo>
                  <a:cubicBezTo>
                    <a:pt x="27" y="5"/>
                    <a:pt x="25" y="4"/>
                    <a:pt x="23" y="4"/>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cs typeface="+mn-ea"/>
                <a:sym typeface="+mn-lt"/>
              </a:endParaRPr>
            </a:p>
          </p:txBody>
        </p:sp>
        <p:sp>
          <p:nvSpPr>
            <p:cNvPr id="48" name="Freeform 9"/>
            <p:cNvSpPr/>
            <p:nvPr/>
          </p:nvSpPr>
          <p:spPr bwMode="auto">
            <a:xfrm>
              <a:off x="2883978" y="2575304"/>
              <a:ext cx="29289" cy="13227"/>
            </a:xfrm>
            <a:custGeom>
              <a:avLst/>
              <a:gdLst>
                <a:gd name="T0" fmla="*/ 29 w 31"/>
                <a:gd name="T1" fmla="*/ 14 h 14"/>
                <a:gd name="T2" fmla="*/ 0 w 31"/>
                <a:gd name="T3" fmla="*/ 7 h 14"/>
                <a:gd name="T4" fmla="*/ 3 w 31"/>
                <a:gd name="T5" fmla="*/ 0 h 14"/>
                <a:gd name="T6" fmla="*/ 31 w 31"/>
                <a:gd name="T7" fmla="*/ 7 h 14"/>
                <a:gd name="T8" fmla="*/ 29 w 31"/>
                <a:gd name="T9" fmla="*/ 14 h 14"/>
              </a:gdLst>
              <a:ahLst/>
              <a:cxnLst>
                <a:cxn ang="0">
                  <a:pos x="T0" y="T1"/>
                </a:cxn>
                <a:cxn ang="0">
                  <a:pos x="T2" y="T3"/>
                </a:cxn>
                <a:cxn ang="0">
                  <a:pos x="T4" y="T5"/>
                </a:cxn>
                <a:cxn ang="0">
                  <a:pos x="T6" y="T7"/>
                </a:cxn>
                <a:cxn ang="0">
                  <a:pos x="T8" y="T9"/>
                </a:cxn>
              </a:cxnLst>
              <a:rect l="0" t="0" r="r" b="b"/>
              <a:pathLst>
                <a:path w="31" h="14">
                  <a:moveTo>
                    <a:pt x="29" y="14"/>
                  </a:moveTo>
                  <a:lnTo>
                    <a:pt x="0" y="7"/>
                  </a:lnTo>
                  <a:lnTo>
                    <a:pt x="3" y="0"/>
                  </a:lnTo>
                  <a:lnTo>
                    <a:pt x="31" y="7"/>
                  </a:lnTo>
                  <a:lnTo>
                    <a:pt x="29" y="14"/>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cs typeface="+mn-ea"/>
                <a:sym typeface="+mn-lt"/>
              </a:endParaRPr>
            </a:p>
          </p:txBody>
        </p:sp>
        <p:sp>
          <p:nvSpPr>
            <p:cNvPr id="49" name="Freeform 10"/>
            <p:cNvSpPr/>
            <p:nvPr/>
          </p:nvSpPr>
          <p:spPr bwMode="auto">
            <a:xfrm>
              <a:off x="3065383" y="2575304"/>
              <a:ext cx="31179" cy="13227"/>
            </a:xfrm>
            <a:custGeom>
              <a:avLst/>
              <a:gdLst>
                <a:gd name="T0" fmla="*/ 0 w 33"/>
                <a:gd name="T1" fmla="*/ 7 h 14"/>
                <a:gd name="T2" fmla="*/ 31 w 33"/>
                <a:gd name="T3" fmla="*/ 0 h 14"/>
                <a:gd name="T4" fmla="*/ 33 w 33"/>
                <a:gd name="T5" fmla="*/ 7 h 14"/>
                <a:gd name="T6" fmla="*/ 2 w 33"/>
                <a:gd name="T7" fmla="*/ 14 h 14"/>
                <a:gd name="T8" fmla="*/ 0 w 33"/>
                <a:gd name="T9" fmla="*/ 7 h 14"/>
              </a:gdLst>
              <a:ahLst/>
              <a:cxnLst>
                <a:cxn ang="0">
                  <a:pos x="T0" y="T1"/>
                </a:cxn>
                <a:cxn ang="0">
                  <a:pos x="T2" y="T3"/>
                </a:cxn>
                <a:cxn ang="0">
                  <a:pos x="T4" y="T5"/>
                </a:cxn>
                <a:cxn ang="0">
                  <a:pos x="T6" y="T7"/>
                </a:cxn>
                <a:cxn ang="0">
                  <a:pos x="T8" y="T9"/>
                </a:cxn>
              </a:cxnLst>
              <a:rect l="0" t="0" r="r" b="b"/>
              <a:pathLst>
                <a:path w="33" h="14">
                  <a:moveTo>
                    <a:pt x="0" y="7"/>
                  </a:moveTo>
                  <a:lnTo>
                    <a:pt x="31" y="0"/>
                  </a:lnTo>
                  <a:lnTo>
                    <a:pt x="33" y="7"/>
                  </a:lnTo>
                  <a:lnTo>
                    <a:pt x="2" y="14"/>
                  </a:lnTo>
                  <a:lnTo>
                    <a:pt x="0" y="7"/>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cs typeface="+mn-ea"/>
                <a:sym typeface="+mn-lt"/>
              </a:endParaRPr>
            </a:p>
          </p:txBody>
        </p:sp>
        <p:sp>
          <p:nvSpPr>
            <p:cNvPr id="50" name="Rectangle 11"/>
            <p:cNvSpPr>
              <a:spLocks noChangeArrowheads="1"/>
            </p:cNvSpPr>
            <p:nvPr/>
          </p:nvSpPr>
          <p:spPr bwMode="auto">
            <a:xfrm>
              <a:off x="2978460" y="2581918"/>
              <a:ext cx="21731" cy="850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cs typeface="+mn-ea"/>
                <a:sym typeface="+mn-lt"/>
              </a:endParaRPr>
            </a:p>
          </p:txBody>
        </p:sp>
      </p:grpSp>
      <p:sp>
        <p:nvSpPr>
          <p:cNvPr id="51" name="左右箭头 50"/>
          <p:cNvSpPr/>
          <p:nvPr/>
        </p:nvSpPr>
        <p:spPr>
          <a:xfrm rot="20534382">
            <a:off x="5916262" y="4063852"/>
            <a:ext cx="1112043" cy="112698"/>
          </a:xfrm>
          <a:prstGeom prst="leftRightArrow">
            <a:avLst/>
          </a:prstGeom>
          <a:solidFill>
            <a:srgbClr val="F3E1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52" name="TextBox 51"/>
          <p:cNvSpPr txBox="1"/>
          <p:nvPr/>
        </p:nvSpPr>
        <p:spPr>
          <a:xfrm>
            <a:off x="5278912" y="5439046"/>
            <a:ext cx="769290" cy="307777"/>
          </a:xfrm>
          <a:prstGeom prst="rect">
            <a:avLst/>
          </a:prstGeom>
          <a:noFill/>
        </p:spPr>
        <p:txBody>
          <a:bodyPr wrap="square" rtlCol="0">
            <a:spAutoFit/>
          </a:bodyPr>
          <a:lstStyle/>
          <a:p>
            <a:r>
              <a:rPr lang="zh-CN" altLang="en-US" sz="1400" dirty="0" smtClean="0">
                <a:solidFill>
                  <a:schemeClr val="tx1">
                    <a:lumMod val="65000"/>
                    <a:lumOff val="35000"/>
                  </a:schemeClr>
                </a:solidFill>
              </a:rPr>
              <a:t>大数据</a:t>
            </a:r>
            <a:endParaRPr lang="en-US" altLang="zh-CN" sz="1400" dirty="0" smtClean="0">
              <a:solidFill>
                <a:schemeClr val="tx1">
                  <a:lumMod val="65000"/>
                  <a:lumOff val="35000"/>
                </a:schemeClr>
              </a:solidFill>
            </a:endParaRPr>
          </a:p>
        </p:txBody>
      </p:sp>
      <p:sp>
        <p:nvSpPr>
          <p:cNvPr id="53" name="TextBox 52"/>
          <p:cNvSpPr txBox="1"/>
          <p:nvPr/>
        </p:nvSpPr>
        <p:spPr>
          <a:xfrm rot="20445250">
            <a:off x="5996946" y="3746289"/>
            <a:ext cx="769290" cy="307777"/>
          </a:xfrm>
          <a:prstGeom prst="rect">
            <a:avLst/>
          </a:prstGeom>
          <a:noFill/>
        </p:spPr>
        <p:txBody>
          <a:bodyPr wrap="square" rtlCol="0">
            <a:spAutoFit/>
          </a:bodyPr>
          <a:lstStyle/>
          <a:p>
            <a:r>
              <a:rPr lang="zh-CN" altLang="en-US" sz="1400" dirty="0" smtClean="0">
                <a:solidFill>
                  <a:schemeClr val="tx1">
                    <a:lumMod val="65000"/>
                    <a:lumOff val="35000"/>
                  </a:schemeClr>
                </a:solidFill>
              </a:rPr>
              <a:t>互联网</a:t>
            </a:r>
            <a:endParaRPr lang="zh-CN" altLang="en-US" sz="1400" dirty="0">
              <a:solidFill>
                <a:schemeClr val="tx1">
                  <a:lumMod val="65000"/>
                  <a:lumOff val="35000"/>
                </a:schemeClr>
              </a:solidFill>
            </a:endParaRPr>
          </a:p>
        </p:txBody>
      </p:sp>
      <p:grpSp>
        <p:nvGrpSpPr>
          <p:cNvPr id="54" name="组合 45"/>
          <p:cNvGrpSpPr/>
          <p:nvPr/>
        </p:nvGrpSpPr>
        <p:grpSpPr>
          <a:xfrm>
            <a:off x="7364895" y="5109700"/>
            <a:ext cx="748586" cy="1389310"/>
            <a:chOff x="5865825" y="1325309"/>
            <a:chExt cx="484692" cy="628305"/>
          </a:xfrm>
          <a:gradFill>
            <a:gsLst>
              <a:gs pos="0">
                <a:srgbClr val="FDFA75"/>
              </a:gs>
              <a:gs pos="100000">
                <a:srgbClr val="D79E11"/>
              </a:gs>
            </a:gsLst>
            <a:lin ang="2700000" scaled="1"/>
          </a:gradFill>
        </p:grpSpPr>
        <p:sp>
          <p:nvSpPr>
            <p:cNvPr id="55" name="Freeform 12"/>
            <p:cNvSpPr/>
            <p:nvPr/>
          </p:nvSpPr>
          <p:spPr bwMode="auto">
            <a:xfrm>
              <a:off x="5865825" y="1711740"/>
              <a:ext cx="484692" cy="241874"/>
            </a:xfrm>
            <a:custGeom>
              <a:avLst/>
              <a:gdLst>
                <a:gd name="T0" fmla="*/ 217 w 217"/>
                <a:gd name="T1" fmla="*/ 83 h 108"/>
                <a:gd name="T2" fmla="*/ 192 w 217"/>
                <a:gd name="T3" fmla="*/ 108 h 108"/>
                <a:gd name="T4" fmla="*/ 25 w 217"/>
                <a:gd name="T5" fmla="*/ 108 h 108"/>
                <a:gd name="T6" fmla="*/ 0 w 217"/>
                <a:gd name="T7" fmla="*/ 83 h 108"/>
                <a:gd name="T8" fmla="*/ 0 w 217"/>
                <a:gd name="T9" fmla="*/ 53 h 108"/>
                <a:gd name="T10" fmla="*/ 75 w 217"/>
                <a:gd name="T11" fmla="*/ 0 h 108"/>
                <a:gd name="T12" fmla="*/ 109 w 217"/>
                <a:gd name="T13" fmla="*/ 13 h 108"/>
                <a:gd name="T14" fmla="*/ 142 w 217"/>
                <a:gd name="T15" fmla="*/ 0 h 108"/>
                <a:gd name="T16" fmla="*/ 217 w 217"/>
                <a:gd name="T17" fmla="*/ 53 h 108"/>
                <a:gd name="T18" fmla="*/ 217 w 217"/>
                <a:gd name="T19" fmla="*/ 83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 h="108">
                  <a:moveTo>
                    <a:pt x="217" y="83"/>
                  </a:moveTo>
                  <a:cubicBezTo>
                    <a:pt x="217" y="97"/>
                    <a:pt x="206" y="108"/>
                    <a:pt x="192" y="108"/>
                  </a:cubicBezTo>
                  <a:cubicBezTo>
                    <a:pt x="25" y="108"/>
                    <a:pt x="25" y="108"/>
                    <a:pt x="25" y="108"/>
                  </a:cubicBezTo>
                  <a:cubicBezTo>
                    <a:pt x="11" y="108"/>
                    <a:pt x="0" y="97"/>
                    <a:pt x="0" y="83"/>
                  </a:cubicBezTo>
                  <a:cubicBezTo>
                    <a:pt x="0" y="73"/>
                    <a:pt x="0" y="63"/>
                    <a:pt x="0" y="53"/>
                  </a:cubicBezTo>
                  <a:cubicBezTo>
                    <a:pt x="0" y="26"/>
                    <a:pt x="39" y="8"/>
                    <a:pt x="75" y="0"/>
                  </a:cubicBezTo>
                  <a:cubicBezTo>
                    <a:pt x="83" y="8"/>
                    <a:pt x="95" y="13"/>
                    <a:pt x="109" y="13"/>
                  </a:cubicBezTo>
                  <a:cubicBezTo>
                    <a:pt x="122" y="13"/>
                    <a:pt x="134" y="8"/>
                    <a:pt x="142" y="0"/>
                  </a:cubicBezTo>
                  <a:cubicBezTo>
                    <a:pt x="178" y="8"/>
                    <a:pt x="217" y="26"/>
                    <a:pt x="217" y="53"/>
                  </a:cubicBezTo>
                  <a:cubicBezTo>
                    <a:pt x="217" y="63"/>
                    <a:pt x="217" y="73"/>
                    <a:pt x="217" y="83"/>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cs typeface="+mn-ea"/>
                <a:sym typeface="+mn-lt"/>
              </a:endParaRPr>
            </a:p>
          </p:txBody>
        </p:sp>
        <p:sp>
          <p:nvSpPr>
            <p:cNvPr id="56" name="Freeform 13"/>
            <p:cNvSpPr/>
            <p:nvPr/>
          </p:nvSpPr>
          <p:spPr bwMode="auto">
            <a:xfrm>
              <a:off x="5939521" y="1325309"/>
              <a:ext cx="321238" cy="281556"/>
            </a:xfrm>
            <a:custGeom>
              <a:avLst/>
              <a:gdLst>
                <a:gd name="T0" fmla="*/ 29 w 144"/>
                <a:gd name="T1" fmla="*/ 126 h 126"/>
                <a:gd name="T2" fmla="*/ 21 w 144"/>
                <a:gd name="T3" fmla="*/ 42 h 126"/>
                <a:gd name="T4" fmla="*/ 112 w 144"/>
                <a:gd name="T5" fmla="*/ 37 h 126"/>
                <a:gd name="T6" fmla="*/ 135 w 144"/>
                <a:gd name="T7" fmla="*/ 53 h 126"/>
                <a:gd name="T8" fmla="*/ 118 w 144"/>
                <a:gd name="T9" fmla="*/ 122 h 126"/>
                <a:gd name="T10" fmla="*/ 113 w 144"/>
                <a:gd name="T11" fmla="*/ 86 h 126"/>
                <a:gd name="T12" fmla="*/ 110 w 144"/>
                <a:gd name="T13" fmla="*/ 100 h 126"/>
                <a:gd name="T14" fmla="*/ 105 w 144"/>
                <a:gd name="T15" fmla="*/ 78 h 126"/>
                <a:gd name="T16" fmla="*/ 83 w 144"/>
                <a:gd name="T17" fmla="*/ 91 h 126"/>
                <a:gd name="T18" fmla="*/ 92 w 144"/>
                <a:gd name="T19" fmla="*/ 81 h 126"/>
                <a:gd name="T20" fmla="*/ 42 w 144"/>
                <a:gd name="T21" fmla="*/ 98 h 126"/>
                <a:gd name="T22" fmla="*/ 62 w 144"/>
                <a:gd name="T23" fmla="*/ 87 h 126"/>
                <a:gd name="T24" fmla="*/ 29 w 144"/>
                <a:gd name="T25" fmla="*/ 12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4" h="126">
                  <a:moveTo>
                    <a:pt x="29" y="126"/>
                  </a:moveTo>
                  <a:cubicBezTo>
                    <a:pt x="29" y="126"/>
                    <a:pt x="0" y="85"/>
                    <a:pt x="21" y="42"/>
                  </a:cubicBezTo>
                  <a:cubicBezTo>
                    <a:pt x="42" y="0"/>
                    <a:pt x="108" y="20"/>
                    <a:pt x="112" y="37"/>
                  </a:cubicBezTo>
                  <a:cubicBezTo>
                    <a:pt x="112" y="37"/>
                    <a:pt x="129" y="37"/>
                    <a:pt x="135" y="53"/>
                  </a:cubicBezTo>
                  <a:cubicBezTo>
                    <a:pt x="144" y="76"/>
                    <a:pt x="131" y="104"/>
                    <a:pt x="118" y="122"/>
                  </a:cubicBezTo>
                  <a:cubicBezTo>
                    <a:pt x="123" y="110"/>
                    <a:pt x="119" y="98"/>
                    <a:pt x="113" y="86"/>
                  </a:cubicBezTo>
                  <a:cubicBezTo>
                    <a:pt x="110" y="100"/>
                    <a:pt x="110" y="100"/>
                    <a:pt x="110" y="100"/>
                  </a:cubicBezTo>
                  <a:cubicBezTo>
                    <a:pt x="110" y="100"/>
                    <a:pt x="112" y="86"/>
                    <a:pt x="105" y="78"/>
                  </a:cubicBezTo>
                  <a:cubicBezTo>
                    <a:pt x="101" y="81"/>
                    <a:pt x="96" y="87"/>
                    <a:pt x="83" y="91"/>
                  </a:cubicBezTo>
                  <a:cubicBezTo>
                    <a:pt x="88" y="87"/>
                    <a:pt x="92" y="84"/>
                    <a:pt x="92" y="81"/>
                  </a:cubicBezTo>
                  <a:cubicBezTo>
                    <a:pt x="74" y="90"/>
                    <a:pt x="61" y="95"/>
                    <a:pt x="42" y="98"/>
                  </a:cubicBezTo>
                  <a:cubicBezTo>
                    <a:pt x="50" y="95"/>
                    <a:pt x="57" y="91"/>
                    <a:pt x="62" y="87"/>
                  </a:cubicBezTo>
                  <a:cubicBezTo>
                    <a:pt x="34" y="87"/>
                    <a:pt x="26" y="102"/>
                    <a:pt x="29" y="126"/>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cs typeface="+mn-ea"/>
                <a:sym typeface="+mn-lt"/>
              </a:endParaRPr>
            </a:p>
          </p:txBody>
        </p:sp>
      </p:grpSp>
      <p:sp>
        <p:nvSpPr>
          <p:cNvPr id="57" name="左右箭头 56"/>
          <p:cNvSpPr/>
          <p:nvPr/>
        </p:nvSpPr>
        <p:spPr>
          <a:xfrm>
            <a:off x="2297968" y="5139440"/>
            <a:ext cx="647423" cy="112698"/>
          </a:xfrm>
          <a:prstGeom prst="leftRightArrow">
            <a:avLst/>
          </a:prstGeom>
          <a:solidFill>
            <a:srgbClr val="F3E1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58" name="TextBox 57"/>
          <p:cNvSpPr txBox="1"/>
          <p:nvPr/>
        </p:nvSpPr>
        <p:spPr>
          <a:xfrm>
            <a:off x="7333861" y="4433206"/>
            <a:ext cx="961053" cy="307777"/>
          </a:xfrm>
          <a:prstGeom prst="rect">
            <a:avLst/>
          </a:prstGeom>
          <a:noFill/>
        </p:spPr>
        <p:txBody>
          <a:bodyPr wrap="square" rtlCol="0">
            <a:spAutoFit/>
          </a:bodyPr>
          <a:lstStyle/>
          <a:p>
            <a:r>
              <a:rPr lang="zh-CN" altLang="en-US" sz="1400" dirty="0" smtClean="0">
                <a:solidFill>
                  <a:schemeClr val="tx1">
                    <a:lumMod val="65000"/>
                    <a:lumOff val="35000"/>
                  </a:schemeClr>
                </a:solidFill>
              </a:rPr>
              <a:t>企业用户</a:t>
            </a:r>
            <a:endParaRPr lang="en-US" altLang="zh-CN" sz="1400" dirty="0" smtClean="0">
              <a:solidFill>
                <a:schemeClr val="tx1">
                  <a:lumMod val="65000"/>
                  <a:lumOff val="35000"/>
                </a:schemeClr>
              </a:solidFill>
            </a:endParaRPr>
          </a:p>
        </p:txBody>
      </p:sp>
      <p:sp>
        <p:nvSpPr>
          <p:cNvPr id="59" name="左右箭头 58"/>
          <p:cNvSpPr/>
          <p:nvPr/>
        </p:nvSpPr>
        <p:spPr>
          <a:xfrm rot="12682441">
            <a:off x="5711296" y="4857417"/>
            <a:ext cx="1484364" cy="112698"/>
          </a:xfrm>
          <a:prstGeom prst="leftRightArrow">
            <a:avLst/>
          </a:prstGeom>
          <a:solidFill>
            <a:srgbClr val="F3E1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60" name="TextBox 59"/>
          <p:cNvSpPr txBox="1"/>
          <p:nvPr/>
        </p:nvSpPr>
        <p:spPr>
          <a:xfrm rot="1899695">
            <a:off x="5830050" y="4734244"/>
            <a:ext cx="1646100" cy="307777"/>
          </a:xfrm>
          <a:prstGeom prst="rect">
            <a:avLst/>
          </a:prstGeom>
          <a:noFill/>
        </p:spPr>
        <p:txBody>
          <a:bodyPr wrap="square" rtlCol="0">
            <a:spAutoFit/>
          </a:bodyPr>
          <a:lstStyle/>
          <a:p>
            <a:r>
              <a:rPr lang="zh-CN" altLang="en-US" sz="1400" dirty="0" smtClean="0">
                <a:solidFill>
                  <a:schemeClr val="tx1">
                    <a:lumMod val="65000"/>
                    <a:lumOff val="35000"/>
                  </a:schemeClr>
                </a:solidFill>
              </a:rPr>
              <a:t>移动网络</a:t>
            </a:r>
            <a:r>
              <a:rPr lang="en-US" altLang="zh-CN" sz="1400" dirty="0" smtClean="0">
                <a:solidFill>
                  <a:schemeClr val="tx1">
                    <a:lumMod val="65000"/>
                    <a:lumOff val="35000"/>
                  </a:schemeClr>
                </a:solidFill>
              </a:rPr>
              <a:t>/</a:t>
            </a:r>
            <a:r>
              <a:rPr lang="en-US" altLang="zh-CN" sz="1400" dirty="0" smtClean="0">
                <a:solidFill>
                  <a:schemeClr val="tx1">
                    <a:lumMod val="65000"/>
                    <a:lumOff val="35000"/>
                  </a:schemeClr>
                </a:solidFill>
                <a:latin typeface="Times New Roman" panose="02020603050405020304" pitchFamily="18" charset="0"/>
                <a:cs typeface="Times New Roman" panose="02020603050405020304" pitchFamily="18" charset="0"/>
              </a:rPr>
              <a:t>WIFI</a:t>
            </a:r>
            <a:endParaRPr lang="zh-CN" altLang="en-US" sz="1400" dirty="0">
              <a:solidFill>
                <a:schemeClr val="tx1">
                  <a:lumMod val="65000"/>
                  <a:lumOff val="35000"/>
                </a:schemeClr>
              </a:solidFill>
              <a:latin typeface="Times New Roman" panose="02020603050405020304" pitchFamily="18" charset="0"/>
              <a:cs typeface="Times New Roman" panose="02020603050405020304" pitchFamily="18" charset="0"/>
            </a:endParaRPr>
          </a:p>
        </p:txBody>
      </p:sp>
      <p:pic>
        <p:nvPicPr>
          <p:cNvPr id="61" name="图片 60" descr="蓝牙1.png"/>
          <p:cNvPicPr>
            <a:picLocks noChangeAspect="1"/>
          </p:cNvPicPr>
          <p:nvPr/>
        </p:nvPicPr>
        <p:blipFill>
          <a:blip r:embed="rId7"/>
          <a:stretch>
            <a:fillRect/>
          </a:stretch>
        </p:blipFill>
        <p:spPr>
          <a:xfrm>
            <a:off x="4916276" y="6097122"/>
            <a:ext cx="514507" cy="686009"/>
          </a:xfrm>
          <a:prstGeom prst="rect">
            <a:avLst/>
          </a:prstGeom>
        </p:spPr>
      </p:pic>
      <p:sp>
        <p:nvSpPr>
          <p:cNvPr id="62" name="左右箭头 61"/>
          <p:cNvSpPr/>
          <p:nvPr/>
        </p:nvSpPr>
        <p:spPr>
          <a:xfrm rot="1778316">
            <a:off x="4077708" y="5956506"/>
            <a:ext cx="787163" cy="112698"/>
          </a:xfrm>
          <a:prstGeom prst="leftRightArrow">
            <a:avLst/>
          </a:prstGeom>
          <a:solidFill>
            <a:srgbClr val="FBF5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63" name="左右箭头 62"/>
          <p:cNvSpPr/>
          <p:nvPr/>
        </p:nvSpPr>
        <p:spPr>
          <a:xfrm>
            <a:off x="5544088" y="6236720"/>
            <a:ext cx="1454797" cy="112698"/>
          </a:xfrm>
          <a:prstGeom prst="leftRightArrow">
            <a:avLst/>
          </a:prstGeom>
          <a:solidFill>
            <a:srgbClr val="FBF5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pic>
        <p:nvPicPr>
          <p:cNvPr id="64" name="图片 63" descr="1b14007967aecd777902b055e0f07f98.png"/>
          <p:cNvPicPr>
            <a:picLocks noChangeAspect="1"/>
          </p:cNvPicPr>
          <p:nvPr/>
        </p:nvPicPr>
        <p:blipFill>
          <a:blip r:embed="rId8" cstate="print"/>
          <a:stretch>
            <a:fillRect/>
          </a:stretch>
        </p:blipFill>
        <p:spPr>
          <a:xfrm>
            <a:off x="8331378" y="5863645"/>
            <a:ext cx="263177" cy="719437"/>
          </a:xfrm>
          <a:prstGeom prst="rect">
            <a:avLst/>
          </a:prstGeom>
        </p:spPr>
      </p:pic>
      <p:sp>
        <p:nvSpPr>
          <p:cNvPr id="65" name="左右箭头 64"/>
          <p:cNvSpPr/>
          <p:nvPr/>
        </p:nvSpPr>
        <p:spPr>
          <a:xfrm rot="20999053">
            <a:off x="4107760" y="4594419"/>
            <a:ext cx="1152000" cy="108000"/>
          </a:xfrm>
          <a:prstGeom prst="leftRightArrow">
            <a:avLst/>
          </a:prstGeom>
          <a:solidFill>
            <a:srgbClr val="F3E1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66" name="TextBox 65"/>
          <p:cNvSpPr txBox="1"/>
          <p:nvPr/>
        </p:nvSpPr>
        <p:spPr>
          <a:xfrm>
            <a:off x="7427004" y="6510305"/>
            <a:ext cx="923544" cy="307777"/>
          </a:xfrm>
          <a:prstGeom prst="rect">
            <a:avLst/>
          </a:prstGeom>
          <a:noFill/>
        </p:spPr>
        <p:txBody>
          <a:bodyPr wrap="square" rtlCol="0">
            <a:spAutoFit/>
          </a:bodyPr>
          <a:lstStyle/>
          <a:p>
            <a:r>
              <a:rPr lang="zh-CN" altLang="en-US" sz="1400" dirty="0" smtClean="0">
                <a:solidFill>
                  <a:schemeClr val="tx1">
                    <a:lumMod val="65000"/>
                    <a:lumOff val="35000"/>
                  </a:schemeClr>
                </a:solidFill>
              </a:rPr>
              <a:t>个人用户</a:t>
            </a:r>
            <a:endParaRPr lang="en-US" altLang="zh-CN" sz="1400" dirty="0" smtClean="0">
              <a:solidFill>
                <a:schemeClr val="tx1">
                  <a:lumMod val="65000"/>
                  <a:lumOff val="35000"/>
                </a:schemeClr>
              </a:solidFill>
            </a:endParaRPr>
          </a:p>
        </p:txBody>
      </p:sp>
      <p:pic>
        <p:nvPicPr>
          <p:cNvPr id="67" name="图片 66" descr="1b14007967aecd777902b055e0f07f98.png"/>
          <p:cNvPicPr>
            <a:picLocks noChangeAspect="1"/>
          </p:cNvPicPr>
          <p:nvPr/>
        </p:nvPicPr>
        <p:blipFill>
          <a:blip r:embed="rId9" cstate="print"/>
          <a:stretch>
            <a:fillRect/>
          </a:stretch>
        </p:blipFill>
        <p:spPr>
          <a:xfrm>
            <a:off x="8294054" y="5797393"/>
            <a:ext cx="294239" cy="804351"/>
          </a:xfrm>
          <a:prstGeom prst="rect">
            <a:avLst/>
          </a:prstGeom>
        </p:spPr>
      </p:pic>
      <p:pic>
        <p:nvPicPr>
          <p:cNvPr id="2050" name="Picture 2"/>
          <p:cNvPicPr>
            <a:picLocks noChangeAspect="1" noChangeArrowheads="1"/>
          </p:cNvPicPr>
          <p:nvPr/>
        </p:nvPicPr>
        <p:blipFill>
          <a:blip r:embed="rId10"/>
          <a:srcRect/>
          <a:stretch>
            <a:fillRect/>
          </a:stretch>
        </p:blipFill>
        <p:spPr bwMode="auto">
          <a:xfrm>
            <a:off x="606489" y="4534677"/>
            <a:ext cx="1599683" cy="1295854"/>
          </a:xfrm>
          <a:prstGeom prst="rect">
            <a:avLst/>
          </a:prstGeom>
          <a:noFill/>
          <a:ln w="9525">
            <a:noFill/>
            <a:miter lim="800000"/>
            <a:headEnd/>
            <a:tailEnd/>
          </a:ln>
          <a:effectLst/>
        </p:spPr>
      </p:pic>
      <p:sp>
        <p:nvSpPr>
          <p:cNvPr id="68" name="矩形 67"/>
          <p:cNvSpPr/>
          <p:nvPr/>
        </p:nvSpPr>
        <p:spPr>
          <a:xfrm>
            <a:off x="741228" y="704632"/>
            <a:ext cx="6997960" cy="1846659"/>
          </a:xfrm>
          <a:prstGeom prst="rect">
            <a:avLst/>
          </a:prstGeom>
        </p:spPr>
        <p:txBody>
          <a:bodyPr wrap="square">
            <a:spAutoFit/>
          </a:bodyPr>
          <a:lstStyle/>
          <a:p>
            <a:pPr indent="342884">
              <a:lnSpc>
                <a:spcPct val="150000"/>
              </a:lnSpc>
              <a:defRPr/>
            </a:pPr>
            <a:r>
              <a:rPr lang="zh-CN" altLang="en-US" sz="2800" b="1" kern="0" spc="300" dirty="0" smtClean="0">
                <a:solidFill>
                  <a:srgbClr val="F9C03C"/>
                </a:solidFill>
                <a:latin typeface="微软雅黑" panose="020B0503020204020204" pitchFamily="34" charset="-122"/>
                <a:ea typeface="微软雅黑" panose="020B0503020204020204" pitchFamily="34" charset="-122"/>
              </a:rPr>
              <a:t>关键技术</a:t>
            </a:r>
            <a:endParaRPr lang="en-US" altLang="zh-CN" sz="2800" b="1" kern="0" spc="300" dirty="0" smtClean="0">
              <a:solidFill>
                <a:srgbClr val="F9C03C"/>
              </a:solidFill>
              <a:latin typeface="微软雅黑" panose="020B0503020204020204" pitchFamily="34" charset="-122"/>
              <a:ea typeface="微软雅黑" panose="020B0503020204020204" pitchFamily="34" charset="-122"/>
            </a:endParaRPr>
          </a:p>
          <a:p>
            <a:pPr indent="342884">
              <a:lnSpc>
                <a:spcPct val="150000"/>
              </a:lnSpc>
              <a:defRPr/>
            </a:pPr>
            <a:r>
              <a:rPr lang="en-US" altLang="zh-CN" sz="1600" kern="0" spc="300" dirty="0" smtClean="0">
                <a:solidFill>
                  <a:schemeClr val="tx1">
                    <a:lumMod val="75000"/>
                    <a:lumOff val="25000"/>
                  </a:schemeClr>
                </a:solidFill>
                <a:latin typeface="微软雅黑" panose="020B0503020204020204" pitchFamily="34" charset="-122"/>
                <a:ea typeface="微软雅黑" panose="020B0503020204020204" pitchFamily="34" charset="-122"/>
              </a:rPr>
              <a:t>1</a:t>
            </a:r>
            <a:r>
              <a:rPr lang="zh-CN" altLang="en-US" sz="1600" kern="0" spc="300" dirty="0" smtClean="0">
                <a:solidFill>
                  <a:schemeClr val="tx1">
                    <a:lumMod val="75000"/>
                    <a:lumOff val="25000"/>
                  </a:schemeClr>
                </a:solidFill>
                <a:latin typeface="微软雅黑" panose="020B0503020204020204" pitchFamily="34" charset="-122"/>
                <a:ea typeface="微软雅黑" panose="020B0503020204020204" pitchFamily="34" charset="-122"/>
              </a:rPr>
              <a:t>、海量数据归类、聚合、逻辑分析处理体系建设；</a:t>
            </a:r>
            <a:endParaRPr lang="en-US" altLang="zh-CN" sz="1600" kern="0" spc="3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indent="342884">
              <a:lnSpc>
                <a:spcPct val="150000"/>
              </a:lnSpc>
              <a:defRPr/>
            </a:pPr>
            <a:r>
              <a:rPr lang="en-US" altLang="zh-CN" sz="1600" kern="0" spc="300" dirty="0" smtClean="0">
                <a:solidFill>
                  <a:schemeClr val="tx1">
                    <a:lumMod val="75000"/>
                    <a:lumOff val="25000"/>
                  </a:schemeClr>
                </a:solidFill>
                <a:latin typeface="微软雅黑" panose="020B0503020204020204" pitchFamily="34" charset="-122"/>
                <a:ea typeface="微软雅黑" panose="020B0503020204020204" pitchFamily="34" charset="-122"/>
              </a:rPr>
              <a:t>2</a:t>
            </a:r>
            <a:r>
              <a:rPr lang="zh-CN" altLang="en-US" sz="1600" kern="0" spc="300" dirty="0" smtClean="0">
                <a:solidFill>
                  <a:schemeClr val="tx1">
                    <a:lumMod val="75000"/>
                    <a:lumOff val="25000"/>
                  </a:schemeClr>
                </a:solidFill>
                <a:latin typeface="微软雅黑" panose="020B0503020204020204" pitchFamily="34" charset="-122"/>
                <a:ea typeface="微软雅黑" panose="020B0503020204020204" pitchFamily="34" charset="-122"/>
              </a:rPr>
              <a:t>、零部件数据、整车数据实现互通互联、价值化管理系统；</a:t>
            </a:r>
            <a:endParaRPr lang="en-US" altLang="zh-CN" sz="1600" kern="0" spc="3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indent="342884">
              <a:lnSpc>
                <a:spcPct val="150000"/>
              </a:lnSpc>
              <a:defRPr/>
            </a:pPr>
            <a:r>
              <a:rPr lang="en-US" altLang="zh-CN" sz="1600" kern="0" spc="300" dirty="0" smtClean="0">
                <a:solidFill>
                  <a:schemeClr val="tx1">
                    <a:lumMod val="75000"/>
                    <a:lumOff val="25000"/>
                  </a:schemeClr>
                </a:solidFill>
                <a:latin typeface="微软雅黑" panose="020B0503020204020204" pitchFamily="34" charset="-122"/>
                <a:ea typeface="微软雅黑" panose="020B0503020204020204" pitchFamily="34" charset="-122"/>
              </a:rPr>
              <a:t>3</a:t>
            </a:r>
            <a:r>
              <a:rPr lang="zh-CN" altLang="en-US" sz="1600" kern="0" spc="300" dirty="0" smtClean="0">
                <a:solidFill>
                  <a:schemeClr val="tx1">
                    <a:lumMod val="75000"/>
                    <a:lumOff val="25000"/>
                  </a:schemeClr>
                </a:solidFill>
                <a:latin typeface="微软雅黑" panose="020B0503020204020204" pitchFamily="34" charset="-122"/>
                <a:ea typeface="微软雅黑" panose="020B0503020204020204" pitchFamily="34" charset="-122"/>
              </a:rPr>
              <a:t>、数据安全前提下，数据利用效率持续提升。</a:t>
            </a:r>
            <a:endParaRPr lang="en-US" altLang="zh-CN" sz="1600" kern="0" spc="300"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a:extLst>
              <a:ext uri="{FF2B5EF4-FFF2-40B4-BE49-F238E27FC236}">
                <a16:creationId xmlns:a16="http://schemas.microsoft.com/office/drawing/2014/main" xmlns="" id="{2AED94E7-2321-4C2E-97E6-7F8CCDF5AFB9}"/>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0"/>
            <a:ext cx="9144000" cy="6857194"/>
          </a:xfrm>
          <a:prstGeom prst="rect">
            <a:avLst/>
          </a:prstGeom>
        </p:spPr>
      </p:pic>
      <p:sp>
        <p:nvSpPr>
          <p:cNvPr id="6" name="Oval 96"/>
          <p:cNvSpPr>
            <a:spLocks noChangeArrowheads="1"/>
          </p:cNvSpPr>
          <p:nvPr/>
        </p:nvSpPr>
        <p:spPr bwMode="auto">
          <a:xfrm>
            <a:off x="483697" y="2648728"/>
            <a:ext cx="1385909" cy="1385837"/>
          </a:xfrm>
          <a:prstGeom prst="ellipse">
            <a:avLst/>
          </a:prstGeom>
          <a:solidFill>
            <a:srgbClr val="FFC000"/>
          </a:solidFill>
          <a:ln w="38100">
            <a:solidFill>
              <a:schemeClr val="bg1">
                <a:lumMod val="85000"/>
              </a:schemeClr>
            </a:solidFill>
          </a:ln>
          <a:effectLst/>
          <a:extLst/>
        </p:spPr>
        <p:txBody>
          <a:bodyPr wrap="square" lIns="0" tIns="34289" rIns="0" bIns="34289" anchor="ctr">
            <a:normAutofit/>
          </a:bodyPr>
          <a:lstStyle/>
          <a:p>
            <a:pPr algn="ctr"/>
            <a:r>
              <a:rPr lang="zh-CN" altLang="en-US" sz="1500" b="1" dirty="0">
                <a:solidFill>
                  <a:schemeClr val="bg1"/>
                </a:solidFill>
                <a:latin typeface="微软雅黑" pitchFamily="34" charset="-122"/>
                <a:ea typeface="微软雅黑" pitchFamily="34" charset="-122"/>
                <a:cs typeface="+mn-ea"/>
                <a:sym typeface="+mn-lt"/>
              </a:rPr>
              <a:t>人身财产</a:t>
            </a:r>
            <a:endParaRPr lang="en-US" altLang="zh-CN" sz="1500" b="1" dirty="0">
              <a:solidFill>
                <a:schemeClr val="bg1"/>
              </a:solidFill>
              <a:latin typeface="微软雅黑" pitchFamily="34" charset="-122"/>
              <a:ea typeface="微软雅黑" pitchFamily="34" charset="-122"/>
              <a:cs typeface="+mn-ea"/>
              <a:sym typeface="+mn-lt"/>
            </a:endParaRPr>
          </a:p>
          <a:p>
            <a:pPr algn="ctr"/>
            <a:r>
              <a:rPr lang="zh-CN" altLang="en-US" sz="1500" b="1" dirty="0">
                <a:solidFill>
                  <a:schemeClr val="bg1"/>
                </a:solidFill>
                <a:latin typeface="微软雅黑" pitchFamily="34" charset="-122"/>
                <a:ea typeface="微软雅黑" pitchFamily="34" charset="-122"/>
                <a:cs typeface="+mn-ea"/>
                <a:sym typeface="+mn-lt"/>
              </a:rPr>
              <a:t>损失重大</a:t>
            </a:r>
            <a:endParaRPr lang="en-US" altLang="zh-CN" sz="1500" b="1" dirty="0">
              <a:solidFill>
                <a:schemeClr val="bg1"/>
              </a:solidFill>
              <a:latin typeface="微软雅黑" pitchFamily="34" charset="-122"/>
              <a:ea typeface="微软雅黑" pitchFamily="34" charset="-122"/>
              <a:cs typeface="+mn-ea"/>
              <a:sym typeface="+mn-lt"/>
            </a:endParaRPr>
          </a:p>
        </p:txBody>
      </p:sp>
      <p:sp>
        <p:nvSpPr>
          <p:cNvPr id="7" name="Oval 102"/>
          <p:cNvSpPr>
            <a:spLocks noChangeArrowheads="1"/>
          </p:cNvSpPr>
          <p:nvPr/>
        </p:nvSpPr>
        <p:spPr bwMode="auto">
          <a:xfrm>
            <a:off x="3345631" y="2654415"/>
            <a:ext cx="1351458" cy="1390682"/>
          </a:xfrm>
          <a:prstGeom prst="ellipse">
            <a:avLst/>
          </a:prstGeom>
          <a:solidFill>
            <a:srgbClr val="FFC000"/>
          </a:solidFill>
          <a:ln w="38100">
            <a:solidFill>
              <a:schemeClr val="bg1">
                <a:lumMod val="85000"/>
              </a:schemeClr>
            </a:solidFill>
          </a:ln>
          <a:effectLst/>
          <a:extLst/>
        </p:spPr>
        <p:txBody>
          <a:bodyPr wrap="square" lIns="0" tIns="34289" rIns="0" bIns="34289" anchor="ctr">
            <a:normAutofit/>
          </a:bodyPr>
          <a:lstStyle/>
          <a:p>
            <a:pPr algn="ctr"/>
            <a:r>
              <a:rPr lang="zh-CN" altLang="en-US" sz="1500" b="1" dirty="0">
                <a:solidFill>
                  <a:schemeClr val="bg1"/>
                </a:solidFill>
                <a:latin typeface="微软雅黑" pitchFamily="34" charset="-122"/>
                <a:ea typeface="微软雅黑" pitchFamily="34" charset="-122"/>
                <a:cs typeface="+mn-ea"/>
                <a:sym typeface="+mn-lt"/>
              </a:rPr>
              <a:t>事故原因</a:t>
            </a:r>
            <a:endParaRPr lang="en-US" altLang="zh-CN" sz="1500" b="1" dirty="0">
              <a:solidFill>
                <a:schemeClr val="bg1"/>
              </a:solidFill>
              <a:latin typeface="微软雅黑" pitchFamily="34" charset="-122"/>
              <a:ea typeface="微软雅黑" pitchFamily="34" charset="-122"/>
              <a:cs typeface="+mn-ea"/>
              <a:sym typeface="+mn-lt"/>
            </a:endParaRPr>
          </a:p>
          <a:p>
            <a:pPr algn="ctr"/>
            <a:r>
              <a:rPr lang="zh-CN" altLang="en-US" sz="1500" b="1" dirty="0">
                <a:solidFill>
                  <a:schemeClr val="bg1"/>
                </a:solidFill>
                <a:latin typeface="微软雅黑" pitchFamily="34" charset="-122"/>
                <a:ea typeface="微软雅黑" pitchFamily="34" charset="-122"/>
                <a:cs typeface="+mn-ea"/>
                <a:sym typeface="+mn-lt"/>
              </a:rPr>
              <a:t>非常复杂</a:t>
            </a:r>
            <a:endParaRPr lang="en-US" altLang="zh-CN" sz="1500" b="1" dirty="0">
              <a:solidFill>
                <a:schemeClr val="bg1"/>
              </a:solidFill>
              <a:latin typeface="微软雅黑" pitchFamily="34" charset="-122"/>
              <a:ea typeface="微软雅黑" pitchFamily="34" charset="-122"/>
              <a:cs typeface="+mn-ea"/>
              <a:sym typeface="+mn-lt"/>
            </a:endParaRPr>
          </a:p>
        </p:txBody>
      </p:sp>
      <p:sp>
        <p:nvSpPr>
          <p:cNvPr id="8" name="Oval 108"/>
          <p:cNvSpPr>
            <a:spLocks noChangeArrowheads="1"/>
          </p:cNvSpPr>
          <p:nvPr/>
        </p:nvSpPr>
        <p:spPr bwMode="auto">
          <a:xfrm>
            <a:off x="1901851" y="2222846"/>
            <a:ext cx="1385803" cy="1385561"/>
          </a:xfrm>
          <a:prstGeom prst="ellipse">
            <a:avLst/>
          </a:prstGeom>
          <a:solidFill>
            <a:srgbClr val="FFC000"/>
          </a:solidFill>
          <a:ln w="38100">
            <a:solidFill>
              <a:schemeClr val="bg1">
                <a:lumMod val="85000"/>
              </a:schemeClr>
            </a:solidFill>
          </a:ln>
          <a:effectLst/>
          <a:extLst/>
        </p:spPr>
        <p:txBody>
          <a:bodyPr wrap="square" lIns="0" tIns="34289" rIns="0" bIns="34289" anchor="ctr">
            <a:normAutofit/>
          </a:bodyPr>
          <a:lstStyle/>
          <a:p>
            <a:pPr algn="ctr"/>
            <a:r>
              <a:rPr lang="zh-CN" altLang="en-US" sz="1500" b="1" dirty="0">
                <a:solidFill>
                  <a:schemeClr val="bg1"/>
                </a:solidFill>
                <a:latin typeface="微软雅黑" pitchFamily="34" charset="-122"/>
                <a:ea typeface="微软雅黑" pitchFamily="34" charset="-122"/>
                <a:cs typeface="+mn-ea"/>
                <a:sym typeface="+mn-lt"/>
              </a:rPr>
              <a:t>政府部门监管难度较大</a:t>
            </a:r>
            <a:endParaRPr lang="en-US" altLang="zh-CN" sz="1500" b="1" dirty="0">
              <a:solidFill>
                <a:schemeClr val="bg1"/>
              </a:solidFill>
              <a:latin typeface="微软雅黑" pitchFamily="34" charset="-122"/>
              <a:ea typeface="微软雅黑" pitchFamily="34" charset="-122"/>
              <a:cs typeface="+mn-ea"/>
              <a:sym typeface="+mn-lt"/>
            </a:endParaRPr>
          </a:p>
        </p:txBody>
      </p:sp>
      <p:sp>
        <p:nvSpPr>
          <p:cNvPr id="9" name="AutoShape 46"/>
          <p:cNvSpPr>
            <a:spLocks noChangeArrowheads="1"/>
          </p:cNvSpPr>
          <p:nvPr/>
        </p:nvSpPr>
        <p:spPr bwMode="auto">
          <a:xfrm>
            <a:off x="2240569" y="3313013"/>
            <a:ext cx="865095" cy="713279"/>
          </a:xfrm>
          <a:prstGeom prst="upArrow">
            <a:avLst>
              <a:gd name="adj1" fmla="val 52833"/>
              <a:gd name="adj2" fmla="val 45940"/>
            </a:avLst>
          </a:prstGeom>
          <a:gradFill rotWithShape="1">
            <a:gsLst>
              <a:gs pos="0">
                <a:schemeClr val="tx1">
                  <a:lumMod val="50000"/>
                  <a:lumOff val="50000"/>
                </a:schemeClr>
              </a:gs>
              <a:gs pos="100000">
                <a:srgbClr val="FFFFFF">
                  <a:alpha val="0"/>
                </a:srgbClr>
              </a:gs>
            </a:gsLst>
            <a:lin ang="5400000" scaled="1"/>
          </a:gradFill>
          <a:ln w="9525" algn="ctr">
            <a:noFill/>
            <a:miter lim="800000"/>
            <a:headEnd/>
            <a:tailEnd/>
          </a:ln>
        </p:spPr>
        <p:txBody>
          <a:bodyPr wrap="none" lIns="68577" tIns="34289" rIns="68577" bIns="34289" anchor="ctr"/>
          <a:lstStyle/>
          <a:p>
            <a:pPr latinLnBrk="1">
              <a:defRPr/>
            </a:pPr>
            <a:endParaRPr kumimoji="1" lang="ko-KR" altLang="ko-KR">
              <a:cs typeface="+mn-ea"/>
              <a:sym typeface="+mn-lt"/>
            </a:endParaRPr>
          </a:p>
        </p:txBody>
      </p:sp>
      <p:sp>
        <p:nvSpPr>
          <p:cNvPr id="10" name="AutoShape 65"/>
          <p:cNvSpPr>
            <a:spLocks noChangeArrowheads="1"/>
          </p:cNvSpPr>
          <p:nvPr/>
        </p:nvSpPr>
        <p:spPr bwMode="auto">
          <a:xfrm rot="-2367420">
            <a:off x="1236603" y="3645213"/>
            <a:ext cx="865095" cy="713279"/>
          </a:xfrm>
          <a:prstGeom prst="upArrow">
            <a:avLst>
              <a:gd name="adj1" fmla="val 52833"/>
              <a:gd name="adj2" fmla="val 45940"/>
            </a:avLst>
          </a:prstGeom>
          <a:gradFill rotWithShape="1">
            <a:gsLst>
              <a:gs pos="0">
                <a:schemeClr val="tx1">
                  <a:lumMod val="50000"/>
                  <a:lumOff val="50000"/>
                </a:schemeClr>
              </a:gs>
              <a:gs pos="100000">
                <a:srgbClr val="FFFFFF">
                  <a:alpha val="0"/>
                </a:srgbClr>
              </a:gs>
            </a:gsLst>
            <a:lin ang="5400000" scaled="1"/>
          </a:gradFill>
          <a:ln w="9525" algn="ctr">
            <a:noFill/>
            <a:miter lim="800000"/>
            <a:headEnd/>
            <a:tailEnd/>
          </a:ln>
        </p:spPr>
        <p:txBody>
          <a:bodyPr wrap="none" lIns="68577" tIns="34289" rIns="68577" bIns="34289" anchor="ctr"/>
          <a:lstStyle/>
          <a:p>
            <a:pPr latinLnBrk="1">
              <a:defRPr/>
            </a:pPr>
            <a:endParaRPr kumimoji="1" lang="ko-KR" altLang="ko-KR">
              <a:cs typeface="+mn-ea"/>
              <a:sym typeface="+mn-lt"/>
            </a:endParaRPr>
          </a:p>
        </p:txBody>
      </p:sp>
      <p:sp>
        <p:nvSpPr>
          <p:cNvPr id="11" name="AutoShape 66"/>
          <p:cNvSpPr>
            <a:spLocks noChangeArrowheads="1"/>
          </p:cNvSpPr>
          <p:nvPr/>
        </p:nvSpPr>
        <p:spPr bwMode="auto">
          <a:xfrm rot="2480061">
            <a:off x="3148457" y="3634384"/>
            <a:ext cx="865095" cy="713281"/>
          </a:xfrm>
          <a:prstGeom prst="upArrow">
            <a:avLst>
              <a:gd name="adj1" fmla="val 52833"/>
              <a:gd name="adj2" fmla="val 45940"/>
            </a:avLst>
          </a:prstGeom>
          <a:gradFill rotWithShape="1">
            <a:gsLst>
              <a:gs pos="0">
                <a:schemeClr val="tx1">
                  <a:lumMod val="50000"/>
                  <a:lumOff val="50000"/>
                </a:schemeClr>
              </a:gs>
              <a:gs pos="100000">
                <a:srgbClr val="FFFFFF">
                  <a:alpha val="0"/>
                </a:srgbClr>
              </a:gs>
            </a:gsLst>
            <a:lin ang="5400000" scaled="1"/>
          </a:gradFill>
          <a:ln w="9525" algn="ctr">
            <a:noFill/>
            <a:miter lim="800000"/>
            <a:headEnd/>
            <a:tailEnd/>
          </a:ln>
        </p:spPr>
        <p:txBody>
          <a:bodyPr wrap="none" lIns="68577" tIns="34289" rIns="68577" bIns="34289" anchor="ctr"/>
          <a:lstStyle/>
          <a:p>
            <a:pPr latinLnBrk="1">
              <a:defRPr/>
            </a:pPr>
            <a:endParaRPr kumimoji="1" lang="ko-KR" altLang="ko-KR">
              <a:cs typeface="+mn-ea"/>
              <a:sym typeface="+mn-lt"/>
            </a:endParaRPr>
          </a:p>
        </p:txBody>
      </p:sp>
      <p:sp>
        <p:nvSpPr>
          <p:cNvPr id="12" name="文本框 11"/>
          <p:cNvSpPr txBox="1"/>
          <p:nvPr/>
        </p:nvSpPr>
        <p:spPr>
          <a:xfrm>
            <a:off x="1330598" y="4541026"/>
            <a:ext cx="2589245" cy="489363"/>
          </a:xfrm>
          <a:prstGeom prst="rect">
            <a:avLst/>
          </a:prstGeom>
          <a:noFill/>
        </p:spPr>
        <p:txBody>
          <a:bodyPr wrap="square" lIns="68577" tIns="34289" rIns="68577" bIns="34289" rtlCol="0">
            <a:spAutoFit/>
          </a:bodyPr>
          <a:lstStyle/>
          <a:p>
            <a:pPr algn="ctr">
              <a:lnSpc>
                <a:spcPct val="130000"/>
              </a:lnSpc>
            </a:pPr>
            <a:r>
              <a:rPr lang="zh-CN" altLang="en-US" sz="2100" dirty="0">
                <a:latin typeface="微软雅黑" pitchFamily="34" charset="-122"/>
                <a:ea typeface="微软雅黑" pitchFamily="34" charset="-122"/>
                <a:cs typeface="+mn-ea"/>
                <a:sym typeface="+mn-lt"/>
              </a:rPr>
              <a:t>交通事故特点</a:t>
            </a:r>
            <a:endParaRPr lang="en-US" altLang="zh-CN" sz="2100" dirty="0">
              <a:latin typeface="微软雅黑" pitchFamily="34" charset="-122"/>
              <a:ea typeface="微软雅黑" pitchFamily="34" charset="-122"/>
              <a:cs typeface="+mn-ea"/>
              <a:sym typeface="+mn-lt"/>
            </a:endParaRPr>
          </a:p>
        </p:txBody>
      </p:sp>
      <p:cxnSp>
        <p:nvCxnSpPr>
          <p:cNvPr id="13" name="直接连接符 12"/>
          <p:cNvCxnSpPr/>
          <p:nvPr/>
        </p:nvCxnSpPr>
        <p:spPr>
          <a:xfrm rot="5400000">
            <a:off x="2587604" y="3608407"/>
            <a:ext cx="4185000" cy="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6" name="椭圆 15"/>
          <p:cNvSpPr/>
          <p:nvPr/>
        </p:nvSpPr>
        <p:spPr>
          <a:xfrm>
            <a:off x="-18811" y="1144942"/>
            <a:ext cx="509111" cy="528680"/>
          </a:xfrm>
          <a:prstGeom prst="ellipse">
            <a:avLst/>
          </a:prstGeom>
          <a:solidFill>
            <a:srgbClr val="D9D9D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tx1">
                  <a:lumMod val="75000"/>
                  <a:lumOff val="25000"/>
                </a:schemeClr>
              </a:solidFill>
            </a:endParaRPr>
          </a:p>
        </p:txBody>
      </p:sp>
      <p:sp>
        <p:nvSpPr>
          <p:cNvPr id="17" name="Oval 58"/>
          <p:cNvSpPr/>
          <p:nvPr/>
        </p:nvSpPr>
        <p:spPr>
          <a:xfrm>
            <a:off x="-428863" y="678657"/>
            <a:ext cx="812959" cy="813023"/>
          </a:xfrm>
          <a:prstGeom prst="ellipse">
            <a:avLst/>
          </a:prstGeom>
          <a:solidFill>
            <a:srgbClr val="FFC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en-US" strike="noStrike" noProof="1">
              <a:solidFill>
                <a:schemeClr val="tx1">
                  <a:lumMod val="75000"/>
                  <a:lumOff val="25000"/>
                </a:schemeClr>
              </a:solidFill>
            </a:endParaRPr>
          </a:p>
        </p:txBody>
      </p:sp>
      <p:sp>
        <p:nvSpPr>
          <p:cNvPr id="18" name="矩形 17"/>
          <p:cNvSpPr/>
          <p:nvPr/>
        </p:nvSpPr>
        <p:spPr>
          <a:xfrm>
            <a:off x="2936208" y="1016866"/>
            <a:ext cx="3416320" cy="415498"/>
          </a:xfrm>
          <a:prstGeom prst="rect">
            <a:avLst/>
          </a:prstGeom>
        </p:spPr>
        <p:txBody>
          <a:bodyPr wrap="none">
            <a:spAutoFit/>
          </a:bodyPr>
          <a:lstStyle/>
          <a:p>
            <a:r>
              <a:rPr lang="zh-CN" altLang="en-US" sz="2100" dirty="0">
                <a:solidFill>
                  <a:srgbClr val="FFC000"/>
                </a:solidFill>
                <a:latin typeface="微软雅黑" panose="020B0503020204020204" charset="-122"/>
                <a:ea typeface="微软雅黑" panose="020B0503020204020204" charset="-122"/>
              </a:rPr>
              <a:t>交通安全</a:t>
            </a:r>
            <a:r>
              <a:rPr lang="zh-CN" altLang="en-US" sz="2100">
                <a:solidFill>
                  <a:srgbClr val="FFC000"/>
                </a:solidFill>
                <a:latin typeface="微软雅黑" panose="020B0503020204020204" charset="-122"/>
                <a:ea typeface="微软雅黑" panose="020B0503020204020204" charset="-122"/>
              </a:rPr>
              <a:t>如何数据化管理？</a:t>
            </a:r>
            <a:endParaRPr lang="zh-CN" altLang="en-US" sz="2100" dirty="0">
              <a:solidFill>
                <a:srgbClr val="FFC000"/>
              </a:solidFill>
            </a:endParaRPr>
          </a:p>
        </p:txBody>
      </p:sp>
      <p:sp>
        <p:nvSpPr>
          <p:cNvPr id="2" name="燕尾形箭头 1"/>
          <p:cNvSpPr/>
          <p:nvPr/>
        </p:nvSpPr>
        <p:spPr>
          <a:xfrm>
            <a:off x="4670838" y="2857742"/>
            <a:ext cx="1133908" cy="910543"/>
          </a:xfrm>
          <a:prstGeom prst="notched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5" name="图片 4"/>
          <p:cNvPicPr>
            <a:picLocks noChangeAspect="1"/>
          </p:cNvPicPr>
          <p:nvPr/>
        </p:nvPicPr>
        <p:blipFill rotWithShape="1">
          <a:blip r:embed="rId4"/>
          <a:srcRect l="23961" t="23137" r="21901" b="20735"/>
          <a:stretch/>
        </p:blipFill>
        <p:spPr>
          <a:xfrm>
            <a:off x="5833137" y="2104805"/>
            <a:ext cx="3101860" cy="2416415"/>
          </a:xfrm>
          <a:prstGeom prst="rect">
            <a:avLst/>
          </a:prstGeom>
        </p:spPr>
      </p:pic>
      <p:sp>
        <p:nvSpPr>
          <p:cNvPr id="19" name="文本框 18"/>
          <p:cNvSpPr txBox="1"/>
          <p:nvPr/>
        </p:nvSpPr>
        <p:spPr>
          <a:xfrm>
            <a:off x="6130422" y="4552098"/>
            <a:ext cx="2589245" cy="489363"/>
          </a:xfrm>
          <a:prstGeom prst="rect">
            <a:avLst/>
          </a:prstGeom>
          <a:noFill/>
        </p:spPr>
        <p:txBody>
          <a:bodyPr wrap="square" lIns="68577" tIns="34289" rIns="68577" bIns="34289" rtlCol="0">
            <a:spAutoFit/>
          </a:bodyPr>
          <a:lstStyle/>
          <a:p>
            <a:pPr algn="ctr">
              <a:lnSpc>
                <a:spcPct val="130000"/>
              </a:lnSpc>
            </a:pPr>
            <a:r>
              <a:rPr lang="zh-CN" altLang="en-US" sz="2100" dirty="0">
                <a:latin typeface="微软雅黑" pitchFamily="34" charset="-122"/>
                <a:ea typeface="微软雅黑" pitchFamily="34" charset="-122"/>
                <a:cs typeface="+mn-ea"/>
                <a:sym typeface="+mn-lt"/>
              </a:rPr>
              <a:t>交通安全数据化</a:t>
            </a:r>
            <a:endParaRPr lang="en-US" altLang="zh-CN" sz="2100" dirty="0">
              <a:latin typeface="微软雅黑" pitchFamily="34" charset="-122"/>
              <a:ea typeface="微软雅黑" pitchFamily="34" charset="-122"/>
              <a:cs typeface="+mn-ea"/>
              <a:sym typeface="+mn-lt"/>
            </a:endParaRPr>
          </a:p>
        </p:txBody>
      </p:sp>
      <p:sp>
        <p:nvSpPr>
          <p:cNvPr id="21" name="TextBox 8">
            <a:extLst>
              <a:ext uri="{FF2B5EF4-FFF2-40B4-BE49-F238E27FC236}">
                <a16:creationId xmlns:a16="http://schemas.microsoft.com/office/drawing/2014/main" xmlns="" id="{AA287EFB-C22D-4BDC-BD29-D620D5E198FA}"/>
              </a:ext>
            </a:extLst>
          </p:cNvPr>
          <p:cNvSpPr txBox="1"/>
          <p:nvPr/>
        </p:nvSpPr>
        <p:spPr>
          <a:xfrm>
            <a:off x="60701" y="25016"/>
            <a:ext cx="2962275" cy="307777"/>
          </a:xfrm>
          <a:prstGeom prst="rect">
            <a:avLst/>
          </a:prstGeom>
          <a:noFill/>
        </p:spPr>
        <p:txBody>
          <a:bodyPr lIns="0" tIns="0" rIns="0" bIns="0" anchor="ctr">
            <a:spAutoFit/>
          </a:bodyPr>
          <a:lstStyle/>
          <a:p>
            <a:pPr algn="ctr" eaLnBrk="1" fontAlgn="auto" hangingPunct="1">
              <a:spcBef>
                <a:spcPts val="0"/>
              </a:spcBef>
              <a:spcAft>
                <a:spcPts val="0"/>
              </a:spcAft>
              <a:defRPr/>
            </a:pPr>
            <a:r>
              <a:rPr lang="zh-CN" altLang="en-US" sz="2000" dirty="0" smtClean="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二、项目介绍</a:t>
            </a:r>
            <a:endParaRPr lang="zh-CN" altLang="en-US" sz="20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pic>
        <p:nvPicPr>
          <p:cNvPr id="22" name="Picture 2" descr="C:\Users\Amy\Desktop\12.png"/>
          <p:cNvPicPr>
            <a:picLocks noChangeAspect="1" noChangeArrowheads="1"/>
          </p:cNvPicPr>
          <p:nvPr/>
        </p:nvPicPr>
        <p:blipFill>
          <a:blip r:embed="rId5" cstate="print"/>
          <a:srcRect/>
          <a:stretch>
            <a:fillRect/>
          </a:stretch>
        </p:blipFill>
        <p:spPr bwMode="auto">
          <a:xfrm>
            <a:off x="7325866" y="-139961"/>
            <a:ext cx="1970120" cy="811681"/>
          </a:xfrm>
          <a:prstGeom prst="rect">
            <a:avLst/>
          </a:prstGeom>
          <a:noFill/>
        </p:spPr>
      </p:pic>
    </p:spTree>
    <p:extLst>
      <p:ext uri="{BB962C8B-B14F-4D97-AF65-F5344CB8AC3E}">
        <p14:creationId xmlns:p14="http://schemas.microsoft.com/office/powerpoint/2010/main" xmlns="" val="1144843961"/>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 name="图片 52">
            <a:extLst>
              <a:ext uri="{FF2B5EF4-FFF2-40B4-BE49-F238E27FC236}">
                <a16:creationId xmlns:a16="http://schemas.microsoft.com/office/drawing/2014/main" xmlns="" id="{2AED94E7-2321-4C2E-97E6-7F8CCDF5AFB9}"/>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0"/>
            <a:ext cx="9144000" cy="6857194"/>
          </a:xfrm>
          <a:prstGeom prst="rect">
            <a:avLst/>
          </a:prstGeom>
        </p:spPr>
      </p:pic>
      <p:grpSp>
        <p:nvGrpSpPr>
          <p:cNvPr id="2" name="组合 90"/>
          <p:cNvGrpSpPr/>
          <p:nvPr/>
        </p:nvGrpSpPr>
        <p:grpSpPr>
          <a:xfrm>
            <a:off x="5413913" y="3067861"/>
            <a:ext cx="991751" cy="1015874"/>
            <a:chOff x="304800" y="673100"/>
            <a:chExt cx="4000500" cy="4000500"/>
          </a:xfrm>
          <a:effectLst>
            <a:outerShdw blurRad="444500" dist="254000" dir="8100000" algn="tr" rotWithShape="0">
              <a:prstClr val="black">
                <a:alpha val="50000"/>
              </a:prstClr>
            </a:outerShdw>
          </a:effectLst>
        </p:grpSpPr>
        <p:sp>
          <p:nvSpPr>
            <p:cNvPr id="92" name="同心圆 9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3" name="椭圆 9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1" name="TextBox 100"/>
          <p:cNvSpPr txBox="1"/>
          <p:nvPr/>
        </p:nvSpPr>
        <p:spPr>
          <a:xfrm>
            <a:off x="6970344" y="1584704"/>
            <a:ext cx="3456384" cy="16671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zh-CN" altLang="en-US" sz="1350" dirty="0"/>
              <a:t>交管部门（车辆归属地）</a:t>
            </a:r>
            <a:endParaRPr lang="en-US" altLang="zh-CN" sz="1350" dirty="0"/>
          </a:p>
        </p:txBody>
      </p:sp>
      <p:cxnSp>
        <p:nvCxnSpPr>
          <p:cNvPr id="102" name="直接连接符 101"/>
          <p:cNvCxnSpPr/>
          <p:nvPr/>
        </p:nvCxnSpPr>
        <p:spPr>
          <a:xfrm>
            <a:off x="5964096" y="1598201"/>
            <a:ext cx="792088" cy="0"/>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03" name="TextBox 102"/>
          <p:cNvSpPr txBox="1"/>
          <p:nvPr/>
        </p:nvSpPr>
        <p:spPr>
          <a:xfrm>
            <a:off x="7205739" y="2076131"/>
            <a:ext cx="3456384" cy="16671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zh-CN" altLang="en-US" sz="1350" dirty="0"/>
              <a:t>物流公司</a:t>
            </a:r>
            <a:r>
              <a:rPr lang="en-US" altLang="zh-CN" sz="1350" dirty="0"/>
              <a:t>/</a:t>
            </a:r>
            <a:r>
              <a:rPr lang="zh-CN" altLang="en-US" sz="1350" dirty="0"/>
              <a:t>客运公司</a:t>
            </a:r>
            <a:endParaRPr lang="en-US" altLang="zh-CN" sz="1350" dirty="0"/>
          </a:p>
        </p:txBody>
      </p:sp>
      <p:cxnSp>
        <p:nvCxnSpPr>
          <p:cNvPr id="104" name="直接连接符 103"/>
          <p:cNvCxnSpPr/>
          <p:nvPr/>
        </p:nvCxnSpPr>
        <p:spPr>
          <a:xfrm>
            <a:off x="6199491" y="2104220"/>
            <a:ext cx="792088" cy="0"/>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05" name="TextBox 104"/>
          <p:cNvSpPr txBox="1"/>
          <p:nvPr/>
        </p:nvSpPr>
        <p:spPr>
          <a:xfrm>
            <a:off x="7395435" y="2594780"/>
            <a:ext cx="3456384" cy="16671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zh-CN" altLang="en-US" sz="1350" dirty="0"/>
              <a:t>机动车驾驶员</a:t>
            </a:r>
            <a:endParaRPr lang="en-US" altLang="zh-CN" sz="1350" dirty="0"/>
          </a:p>
        </p:txBody>
      </p:sp>
      <p:cxnSp>
        <p:nvCxnSpPr>
          <p:cNvPr id="106" name="直接连接符 105"/>
          <p:cNvCxnSpPr/>
          <p:nvPr/>
        </p:nvCxnSpPr>
        <p:spPr>
          <a:xfrm>
            <a:off x="6389187" y="2608276"/>
            <a:ext cx="792088" cy="0"/>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07" name="TextBox 106"/>
          <p:cNvSpPr txBox="1"/>
          <p:nvPr/>
        </p:nvSpPr>
        <p:spPr>
          <a:xfrm>
            <a:off x="7563243" y="3091540"/>
            <a:ext cx="3456384" cy="16671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zh-CN" altLang="en-US" sz="1350" dirty="0"/>
              <a:t>保险公司</a:t>
            </a:r>
            <a:endParaRPr lang="en-US" altLang="zh-CN" sz="1350" dirty="0"/>
          </a:p>
        </p:txBody>
      </p:sp>
      <p:cxnSp>
        <p:nvCxnSpPr>
          <p:cNvPr id="108" name="直接连接符 107"/>
          <p:cNvCxnSpPr/>
          <p:nvPr/>
        </p:nvCxnSpPr>
        <p:spPr>
          <a:xfrm>
            <a:off x="6556995" y="3112332"/>
            <a:ext cx="792088" cy="0"/>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09" name="TextBox 108"/>
          <p:cNvSpPr txBox="1"/>
          <p:nvPr/>
        </p:nvSpPr>
        <p:spPr>
          <a:xfrm>
            <a:off x="6972267" y="5565515"/>
            <a:ext cx="3456384" cy="16671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zh-CN" altLang="en-US" sz="1350" dirty="0"/>
              <a:t>交管部门（事故所在地）</a:t>
            </a:r>
            <a:endParaRPr lang="en-US" altLang="zh-CN" sz="1350" dirty="0"/>
          </a:p>
        </p:txBody>
      </p:sp>
      <p:cxnSp>
        <p:nvCxnSpPr>
          <p:cNvPr id="110" name="直接连接符 109"/>
          <p:cNvCxnSpPr/>
          <p:nvPr/>
        </p:nvCxnSpPr>
        <p:spPr>
          <a:xfrm>
            <a:off x="5966019" y="5579012"/>
            <a:ext cx="792088" cy="0"/>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11" name="TextBox 110"/>
          <p:cNvSpPr txBox="1"/>
          <p:nvPr/>
        </p:nvSpPr>
        <p:spPr>
          <a:xfrm>
            <a:off x="7840491" y="3581636"/>
            <a:ext cx="3456384" cy="16671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zh-CN" altLang="en-US" sz="1350" dirty="0"/>
              <a:t>道路管理部门</a:t>
            </a:r>
            <a:endParaRPr lang="en-US" altLang="zh-CN" sz="1350" dirty="0"/>
          </a:p>
        </p:txBody>
      </p:sp>
      <p:cxnSp>
        <p:nvCxnSpPr>
          <p:cNvPr id="112" name="直接连接符 111"/>
          <p:cNvCxnSpPr/>
          <p:nvPr/>
        </p:nvCxnSpPr>
        <p:spPr>
          <a:xfrm>
            <a:off x="6834243" y="3587836"/>
            <a:ext cx="792088" cy="0"/>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13" name="椭圆 112"/>
          <p:cNvSpPr/>
          <p:nvPr/>
        </p:nvSpPr>
        <p:spPr>
          <a:xfrm>
            <a:off x="5752516" y="1390705"/>
            <a:ext cx="344885" cy="344885"/>
          </a:xfrm>
          <a:prstGeom prst="ellipse">
            <a:avLst/>
          </a:prstGeom>
          <a:solidFill>
            <a:srgbClr val="FFC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r>
              <a:rPr lang="en-US" altLang="zh-CN" dirty="0" smtClean="0"/>
              <a:t>1</a:t>
            </a:r>
            <a:endParaRPr lang="zh-CN" altLang="en-US" dirty="0"/>
          </a:p>
        </p:txBody>
      </p:sp>
      <p:sp>
        <p:nvSpPr>
          <p:cNvPr id="116" name="椭圆 115"/>
          <p:cNvSpPr/>
          <p:nvPr/>
        </p:nvSpPr>
        <p:spPr>
          <a:xfrm>
            <a:off x="5986816" y="1892793"/>
            <a:ext cx="344885" cy="344885"/>
          </a:xfrm>
          <a:prstGeom prst="ellipse">
            <a:avLst/>
          </a:prstGeom>
          <a:solidFill>
            <a:srgbClr val="FFC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r>
              <a:rPr lang="en-US" altLang="zh-CN" dirty="0"/>
              <a:t>2</a:t>
            </a:r>
            <a:endParaRPr lang="zh-CN" altLang="en-US" dirty="0"/>
          </a:p>
        </p:txBody>
      </p:sp>
      <p:sp>
        <p:nvSpPr>
          <p:cNvPr id="117" name="椭圆 116"/>
          <p:cNvSpPr/>
          <p:nvPr/>
        </p:nvSpPr>
        <p:spPr>
          <a:xfrm>
            <a:off x="6176323" y="2402748"/>
            <a:ext cx="344885" cy="344885"/>
          </a:xfrm>
          <a:prstGeom prst="ellipse">
            <a:avLst/>
          </a:prstGeom>
          <a:solidFill>
            <a:srgbClr val="FFC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r>
              <a:rPr lang="en-US" altLang="zh-CN" dirty="0"/>
              <a:t>3</a:t>
            </a:r>
            <a:endParaRPr lang="zh-CN" altLang="en-US" dirty="0"/>
          </a:p>
        </p:txBody>
      </p:sp>
      <p:sp>
        <p:nvSpPr>
          <p:cNvPr id="118" name="椭圆 117"/>
          <p:cNvSpPr/>
          <p:nvPr/>
        </p:nvSpPr>
        <p:spPr>
          <a:xfrm>
            <a:off x="6343035" y="2904835"/>
            <a:ext cx="344885" cy="344885"/>
          </a:xfrm>
          <a:prstGeom prst="ellipse">
            <a:avLst/>
          </a:prstGeom>
          <a:solidFill>
            <a:srgbClr val="FFC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r>
              <a:rPr lang="en-US" altLang="zh-CN" dirty="0"/>
              <a:t>4</a:t>
            </a:r>
            <a:endParaRPr lang="zh-CN" altLang="en-US" dirty="0"/>
          </a:p>
        </p:txBody>
      </p:sp>
      <p:sp>
        <p:nvSpPr>
          <p:cNvPr id="119" name="椭圆 118"/>
          <p:cNvSpPr/>
          <p:nvPr/>
        </p:nvSpPr>
        <p:spPr>
          <a:xfrm>
            <a:off x="5754484" y="5362422"/>
            <a:ext cx="344885" cy="344885"/>
          </a:xfrm>
          <a:prstGeom prst="ellipse">
            <a:avLst/>
          </a:prstGeom>
          <a:solidFill>
            <a:srgbClr val="FFC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r>
              <a:rPr lang="en-US" altLang="zh-CN" dirty="0" smtClean="0"/>
              <a:t>9</a:t>
            </a:r>
            <a:endParaRPr lang="zh-CN" altLang="en-US" dirty="0"/>
          </a:p>
        </p:txBody>
      </p:sp>
      <p:sp>
        <p:nvSpPr>
          <p:cNvPr id="120" name="椭圆 119"/>
          <p:cNvSpPr/>
          <p:nvPr/>
        </p:nvSpPr>
        <p:spPr>
          <a:xfrm>
            <a:off x="6621613" y="3376573"/>
            <a:ext cx="344885" cy="344885"/>
          </a:xfrm>
          <a:prstGeom prst="ellipse">
            <a:avLst/>
          </a:prstGeom>
          <a:solidFill>
            <a:srgbClr val="FFC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r>
              <a:rPr lang="en-US" altLang="zh-CN" dirty="0" smtClean="0"/>
              <a:t>5</a:t>
            </a:r>
            <a:endParaRPr lang="zh-CN" altLang="en-US" dirty="0"/>
          </a:p>
        </p:txBody>
      </p:sp>
      <p:sp>
        <p:nvSpPr>
          <p:cNvPr id="121" name="TextBox 120"/>
          <p:cNvSpPr txBox="1"/>
          <p:nvPr/>
        </p:nvSpPr>
        <p:spPr>
          <a:xfrm>
            <a:off x="5517935" y="3363294"/>
            <a:ext cx="742878" cy="46166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gn="ctr">
              <a:lnSpc>
                <a:spcPct val="100000"/>
              </a:lnSpc>
            </a:pPr>
            <a:r>
              <a:rPr lang="zh-CN" altLang="en-US" sz="1500" b="1" dirty="0">
                <a:solidFill>
                  <a:srgbClr val="FFC000"/>
                </a:solidFill>
              </a:rPr>
              <a:t>事故</a:t>
            </a:r>
            <a:endParaRPr lang="en-US" altLang="zh-CN" sz="1500" b="1" dirty="0">
              <a:solidFill>
                <a:srgbClr val="FFC000"/>
              </a:solidFill>
            </a:endParaRPr>
          </a:p>
          <a:p>
            <a:pPr algn="ctr">
              <a:lnSpc>
                <a:spcPct val="100000"/>
              </a:lnSpc>
            </a:pPr>
            <a:r>
              <a:rPr lang="zh-CN" altLang="en-US" sz="1500" b="1" dirty="0">
                <a:solidFill>
                  <a:srgbClr val="FFC000"/>
                </a:solidFill>
              </a:rPr>
              <a:t>调查组</a:t>
            </a:r>
            <a:endParaRPr lang="en-US" altLang="zh-CN" sz="1500" b="1" dirty="0">
              <a:solidFill>
                <a:srgbClr val="FFC000"/>
              </a:solidFill>
            </a:endParaRPr>
          </a:p>
        </p:txBody>
      </p:sp>
      <p:sp>
        <p:nvSpPr>
          <p:cNvPr id="37" name="椭圆 36"/>
          <p:cNvSpPr/>
          <p:nvPr/>
        </p:nvSpPr>
        <p:spPr>
          <a:xfrm>
            <a:off x="421028" y="1144942"/>
            <a:ext cx="509111" cy="528680"/>
          </a:xfrm>
          <a:prstGeom prst="ellipse">
            <a:avLst/>
          </a:prstGeom>
          <a:solidFill>
            <a:srgbClr val="D9D9D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tx1">
                  <a:lumMod val="75000"/>
                  <a:lumOff val="25000"/>
                </a:schemeClr>
              </a:solidFill>
            </a:endParaRPr>
          </a:p>
        </p:txBody>
      </p:sp>
      <p:sp>
        <p:nvSpPr>
          <p:cNvPr id="38" name="Oval 58"/>
          <p:cNvSpPr/>
          <p:nvPr/>
        </p:nvSpPr>
        <p:spPr>
          <a:xfrm>
            <a:off x="-428863" y="678657"/>
            <a:ext cx="812959" cy="813023"/>
          </a:xfrm>
          <a:prstGeom prst="ellipse">
            <a:avLst/>
          </a:prstGeom>
          <a:solidFill>
            <a:srgbClr val="FFC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en-US" strike="noStrike" noProof="1">
              <a:solidFill>
                <a:schemeClr val="tx1">
                  <a:lumMod val="75000"/>
                  <a:lumOff val="25000"/>
                </a:schemeClr>
              </a:solidFill>
            </a:endParaRPr>
          </a:p>
        </p:txBody>
      </p:sp>
      <p:sp>
        <p:nvSpPr>
          <p:cNvPr id="39" name="TextBox 38"/>
          <p:cNvSpPr txBox="1"/>
          <p:nvPr/>
        </p:nvSpPr>
        <p:spPr>
          <a:xfrm>
            <a:off x="7575399" y="4082624"/>
            <a:ext cx="3456384" cy="16671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zh-CN" altLang="en-US" sz="1350" dirty="0"/>
              <a:t>车辆生产商</a:t>
            </a:r>
            <a:endParaRPr lang="en-US" altLang="zh-CN" sz="1350" dirty="0"/>
          </a:p>
        </p:txBody>
      </p:sp>
      <p:cxnSp>
        <p:nvCxnSpPr>
          <p:cNvPr id="40" name="直接连接符 39"/>
          <p:cNvCxnSpPr/>
          <p:nvPr/>
        </p:nvCxnSpPr>
        <p:spPr>
          <a:xfrm>
            <a:off x="6569151" y="4103416"/>
            <a:ext cx="792088" cy="0"/>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41" name="椭圆 40"/>
          <p:cNvSpPr/>
          <p:nvPr/>
        </p:nvSpPr>
        <p:spPr>
          <a:xfrm>
            <a:off x="6356521" y="3892153"/>
            <a:ext cx="344885" cy="344885"/>
          </a:xfrm>
          <a:prstGeom prst="ellipse">
            <a:avLst/>
          </a:prstGeom>
          <a:solidFill>
            <a:srgbClr val="FFC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r>
              <a:rPr lang="en-US" altLang="zh-CN" dirty="0" smtClean="0"/>
              <a:t>6</a:t>
            </a:r>
            <a:endParaRPr lang="zh-CN" altLang="en-US" dirty="0"/>
          </a:p>
        </p:txBody>
      </p:sp>
      <p:sp>
        <p:nvSpPr>
          <p:cNvPr id="42" name="TextBox 41"/>
          <p:cNvSpPr txBox="1"/>
          <p:nvPr/>
        </p:nvSpPr>
        <p:spPr>
          <a:xfrm>
            <a:off x="7375971" y="4583612"/>
            <a:ext cx="3456384" cy="16671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zh-CN" altLang="en-US" sz="1350" dirty="0"/>
              <a:t>技术评判专家</a:t>
            </a:r>
            <a:endParaRPr lang="en-US" altLang="zh-CN" sz="1350" dirty="0"/>
          </a:p>
        </p:txBody>
      </p:sp>
      <p:cxnSp>
        <p:nvCxnSpPr>
          <p:cNvPr id="43" name="直接连接符 42"/>
          <p:cNvCxnSpPr/>
          <p:nvPr/>
        </p:nvCxnSpPr>
        <p:spPr>
          <a:xfrm>
            <a:off x="6369723" y="4604404"/>
            <a:ext cx="792088" cy="0"/>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44" name="椭圆 43"/>
          <p:cNvSpPr/>
          <p:nvPr/>
        </p:nvSpPr>
        <p:spPr>
          <a:xfrm>
            <a:off x="6157093" y="4393141"/>
            <a:ext cx="344885" cy="344885"/>
          </a:xfrm>
          <a:prstGeom prst="ellipse">
            <a:avLst/>
          </a:prstGeom>
          <a:solidFill>
            <a:srgbClr val="FFC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r>
              <a:rPr lang="en-US" altLang="zh-CN" dirty="0" smtClean="0"/>
              <a:t>7</a:t>
            </a:r>
            <a:endParaRPr lang="zh-CN" altLang="en-US" dirty="0"/>
          </a:p>
        </p:txBody>
      </p:sp>
      <p:sp>
        <p:nvSpPr>
          <p:cNvPr id="45" name="TextBox 44"/>
          <p:cNvSpPr txBox="1"/>
          <p:nvPr/>
        </p:nvSpPr>
        <p:spPr>
          <a:xfrm>
            <a:off x="7198431" y="5091896"/>
            <a:ext cx="3456384" cy="16671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zh-CN" altLang="en-US" sz="1350" dirty="0"/>
              <a:t>公安部门</a:t>
            </a:r>
            <a:endParaRPr lang="en-US" altLang="zh-CN" sz="1350" dirty="0"/>
          </a:p>
        </p:txBody>
      </p:sp>
      <p:cxnSp>
        <p:nvCxnSpPr>
          <p:cNvPr id="46" name="直接连接符 45"/>
          <p:cNvCxnSpPr/>
          <p:nvPr/>
        </p:nvCxnSpPr>
        <p:spPr>
          <a:xfrm>
            <a:off x="6192183" y="5112688"/>
            <a:ext cx="792088" cy="0"/>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47" name="椭圆 46"/>
          <p:cNvSpPr/>
          <p:nvPr/>
        </p:nvSpPr>
        <p:spPr>
          <a:xfrm>
            <a:off x="5979553" y="4901425"/>
            <a:ext cx="344885" cy="344885"/>
          </a:xfrm>
          <a:prstGeom prst="ellipse">
            <a:avLst/>
          </a:prstGeom>
          <a:solidFill>
            <a:srgbClr val="FFC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r>
              <a:rPr lang="en-US" altLang="zh-CN" dirty="0" smtClean="0"/>
              <a:t>8</a:t>
            </a:r>
            <a:endParaRPr lang="zh-CN" altLang="en-US" dirty="0"/>
          </a:p>
        </p:txBody>
      </p:sp>
      <p:sp>
        <p:nvSpPr>
          <p:cNvPr id="48" name="燕尾形 47"/>
          <p:cNvSpPr/>
          <p:nvPr/>
        </p:nvSpPr>
        <p:spPr>
          <a:xfrm>
            <a:off x="4759062" y="3271518"/>
            <a:ext cx="613663" cy="665792"/>
          </a:xfrm>
          <a:prstGeom prst="chevron">
            <a:avLst>
              <a:gd name="adj" fmla="val 54429"/>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7" rIns="68573" bIns="34287" anchor="ctr"/>
          <a:lstStyle/>
          <a:p>
            <a:pPr algn="ctr" defTabSz="685749" fontAlgn="auto">
              <a:spcBef>
                <a:spcPts val="0"/>
              </a:spcBef>
              <a:spcAft>
                <a:spcPts val="0"/>
              </a:spcAft>
              <a:defRPr/>
            </a:pPr>
            <a:endParaRPr lang="zh-CN" altLang="en-US" sz="1867">
              <a:solidFill>
                <a:srgbClr val="007CD0"/>
              </a:solidFill>
            </a:endParaRPr>
          </a:p>
        </p:txBody>
      </p:sp>
      <p:sp>
        <p:nvSpPr>
          <p:cNvPr id="49" name="对角圆角矩形 48"/>
          <p:cNvSpPr/>
          <p:nvPr/>
        </p:nvSpPr>
        <p:spPr>
          <a:xfrm>
            <a:off x="601156" y="1715362"/>
            <a:ext cx="1620000" cy="1128713"/>
          </a:xfrm>
          <a:prstGeom prst="round2DiagRect">
            <a:avLst/>
          </a:prstGeom>
          <a:blipFill rotWithShape="1">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50" name="对角圆角矩形 49"/>
          <p:cNvSpPr/>
          <p:nvPr/>
        </p:nvSpPr>
        <p:spPr>
          <a:xfrm>
            <a:off x="725183" y="3262059"/>
            <a:ext cx="1539000" cy="756000"/>
          </a:xfrm>
          <a:prstGeom prst="round2DiagRect">
            <a:avLst/>
          </a:prstGeom>
          <a:blipFill rotWithShape="1">
            <a:blip r:embed="rId5"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51" name="对角圆角矩形 50"/>
          <p:cNvSpPr/>
          <p:nvPr/>
        </p:nvSpPr>
        <p:spPr>
          <a:xfrm>
            <a:off x="601155" y="4538815"/>
            <a:ext cx="1620000" cy="1128713"/>
          </a:xfrm>
          <a:prstGeom prst="round2DiagRect">
            <a:avLst/>
          </a:prstGeom>
          <a:blipFill rotWithShape="1">
            <a:blip r:embed="rId6"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54" name="上弧形箭头 53"/>
          <p:cNvSpPr/>
          <p:nvPr/>
        </p:nvSpPr>
        <p:spPr>
          <a:xfrm rot="1716607">
            <a:off x="2126923" y="2145564"/>
            <a:ext cx="1848683" cy="551243"/>
          </a:xfrm>
          <a:prstGeom prst="curvedDownArrow">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5" name="下弧形箭头 54"/>
          <p:cNvSpPr/>
          <p:nvPr/>
        </p:nvSpPr>
        <p:spPr>
          <a:xfrm rot="19911672">
            <a:off x="2125156" y="4468644"/>
            <a:ext cx="2181428" cy="700392"/>
          </a:xfrm>
          <a:prstGeom prst="curvedUpArrow">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6" name="右箭头 55"/>
          <p:cNvSpPr/>
          <p:nvPr/>
        </p:nvSpPr>
        <p:spPr>
          <a:xfrm>
            <a:off x="2424281" y="3483724"/>
            <a:ext cx="729575" cy="284534"/>
          </a:xfrm>
          <a:prstGeom prst="rightArrow">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51"/>
          <p:cNvSpPr/>
          <p:nvPr/>
        </p:nvSpPr>
        <p:spPr>
          <a:xfrm>
            <a:off x="2781282" y="981625"/>
            <a:ext cx="3954929" cy="415498"/>
          </a:xfrm>
          <a:prstGeom prst="rect">
            <a:avLst/>
          </a:prstGeom>
        </p:spPr>
        <p:txBody>
          <a:bodyPr wrap="none">
            <a:spAutoFit/>
          </a:bodyPr>
          <a:lstStyle/>
          <a:p>
            <a:r>
              <a:rPr lang="zh-CN" altLang="en-US" sz="2100" dirty="0">
                <a:solidFill>
                  <a:srgbClr val="FFC000"/>
                </a:solidFill>
                <a:latin typeface="微软雅黑" panose="020B0503020204020204" charset="-122"/>
                <a:ea typeface="微软雅黑" panose="020B0503020204020204" charset="-122"/>
              </a:rPr>
              <a:t>事故分析就是用数据自证清白！</a:t>
            </a:r>
            <a:endParaRPr lang="zh-CN" altLang="en-US" sz="2100" dirty="0">
              <a:solidFill>
                <a:srgbClr val="FFC000"/>
              </a:solidFill>
            </a:endParaRPr>
          </a:p>
        </p:txBody>
      </p:sp>
      <p:sp>
        <p:nvSpPr>
          <p:cNvPr id="3" name="矩形 2"/>
          <p:cNvSpPr/>
          <p:nvPr/>
        </p:nvSpPr>
        <p:spPr>
          <a:xfrm>
            <a:off x="2722368" y="3025480"/>
            <a:ext cx="2446510" cy="992579"/>
          </a:xfrm>
          <a:prstGeom prst="rect">
            <a:avLst/>
          </a:prstGeom>
          <a:noFill/>
        </p:spPr>
        <p:txBody>
          <a:bodyPr wrap="square" lIns="68580" tIns="34290" rIns="68580" bIns="34290">
            <a:spAutoFit/>
            <a:scene3d>
              <a:camera prst="orthographicFront"/>
              <a:lightRig rig="soft" dir="t">
                <a:rot lat="0" lon="0" rev="15600000"/>
              </a:lightRig>
            </a:scene3d>
            <a:sp3d extrusionH="57150" prstMaterial="softEdge">
              <a:bevelT w="25400" h="38100"/>
            </a:sp3d>
          </a:bodyPr>
          <a:lstStyle/>
          <a:p>
            <a:pPr algn="ctr"/>
            <a:r>
              <a:rPr lang="zh-CN" altLang="en-US" sz="3000" dirty="0">
                <a:ln/>
                <a:solidFill>
                  <a:schemeClr val="accent4"/>
                </a:solidFill>
              </a:rPr>
              <a:t>数据采集</a:t>
            </a:r>
            <a:endParaRPr lang="en-US" altLang="zh-CN" sz="3000" dirty="0">
              <a:ln/>
              <a:solidFill>
                <a:schemeClr val="accent4"/>
              </a:solidFill>
            </a:endParaRPr>
          </a:p>
          <a:p>
            <a:pPr algn="ctr"/>
            <a:r>
              <a:rPr lang="zh-CN" altLang="en-US" sz="3000" dirty="0">
                <a:ln/>
                <a:solidFill>
                  <a:schemeClr val="accent4"/>
                </a:solidFill>
              </a:rPr>
              <a:t>分析挖掘</a:t>
            </a:r>
          </a:p>
        </p:txBody>
      </p:sp>
      <p:sp>
        <p:nvSpPr>
          <p:cNvPr id="57" name="TextBox 8">
            <a:extLst>
              <a:ext uri="{FF2B5EF4-FFF2-40B4-BE49-F238E27FC236}">
                <a16:creationId xmlns:a16="http://schemas.microsoft.com/office/drawing/2014/main" xmlns="" id="{AA287EFB-C22D-4BDC-BD29-D620D5E198FA}"/>
              </a:ext>
            </a:extLst>
          </p:cNvPr>
          <p:cNvSpPr txBox="1"/>
          <p:nvPr/>
        </p:nvSpPr>
        <p:spPr>
          <a:xfrm>
            <a:off x="60701" y="25016"/>
            <a:ext cx="2962275" cy="307777"/>
          </a:xfrm>
          <a:prstGeom prst="rect">
            <a:avLst/>
          </a:prstGeom>
          <a:noFill/>
        </p:spPr>
        <p:txBody>
          <a:bodyPr lIns="0" tIns="0" rIns="0" bIns="0" anchor="ctr">
            <a:spAutoFit/>
          </a:bodyPr>
          <a:lstStyle/>
          <a:p>
            <a:pPr algn="ctr" eaLnBrk="1" fontAlgn="auto" hangingPunct="1">
              <a:spcBef>
                <a:spcPts val="0"/>
              </a:spcBef>
              <a:spcAft>
                <a:spcPts val="0"/>
              </a:spcAft>
              <a:defRPr/>
            </a:pPr>
            <a:r>
              <a:rPr lang="zh-CN" altLang="en-US" sz="2000" dirty="0" smtClean="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二、项目介绍</a:t>
            </a:r>
            <a:endParaRPr lang="zh-CN" altLang="en-US" sz="20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pic>
        <p:nvPicPr>
          <p:cNvPr id="58" name="Picture 2" descr="C:\Users\Amy\Desktop\12.png"/>
          <p:cNvPicPr>
            <a:picLocks noChangeAspect="1" noChangeArrowheads="1"/>
          </p:cNvPicPr>
          <p:nvPr/>
        </p:nvPicPr>
        <p:blipFill>
          <a:blip r:embed="rId7" cstate="print"/>
          <a:srcRect/>
          <a:stretch>
            <a:fillRect/>
          </a:stretch>
        </p:blipFill>
        <p:spPr bwMode="auto">
          <a:xfrm>
            <a:off x="7325866" y="-139961"/>
            <a:ext cx="1970120" cy="811681"/>
          </a:xfrm>
          <a:prstGeom prst="rect">
            <a:avLst/>
          </a:prstGeom>
          <a:noFill/>
        </p:spPr>
      </p:pic>
    </p:spTree>
    <p:extLst>
      <p:ext uri="{BB962C8B-B14F-4D97-AF65-F5344CB8AC3E}">
        <p14:creationId xmlns:p14="http://schemas.microsoft.com/office/powerpoint/2010/main" xmlns="" val="31016223"/>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823323" y="1062874"/>
            <a:ext cx="2262154" cy="403955"/>
          </a:xfrm>
          <a:prstGeom prst="rect">
            <a:avLst/>
          </a:prstGeom>
          <a:noFill/>
        </p:spPr>
        <p:txBody>
          <a:bodyPr wrap="none" lIns="91438" tIns="45719" rIns="91438" bIns="45719" rtlCol="0">
            <a:spAutoFit/>
          </a:bodyPr>
          <a:lstStyle/>
          <a:p>
            <a:pPr defTabSz="914378">
              <a:defRPr/>
            </a:pPr>
            <a:r>
              <a:rPr lang="zh-CN" altLang="en-US" sz="2025" b="1" dirty="0">
                <a:solidFill>
                  <a:schemeClr val="bg1"/>
                </a:solidFill>
                <a:latin typeface="微软雅黑" pitchFamily="34" charset="-122"/>
                <a:ea typeface="微软雅黑" pitchFamily="34" charset="-122"/>
              </a:rPr>
              <a:t>点击添加标题文本</a:t>
            </a:r>
          </a:p>
        </p:txBody>
      </p:sp>
      <p:sp>
        <p:nvSpPr>
          <p:cNvPr id="27" name="箭头3"/>
          <p:cNvSpPr>
            <a:spLocks/>
          </p:cNvSpPr>
          <p:nvPr/>
        </p:nvSpPr>
        <p:spPr bwMode="gray">
          <a:xfrm flipV="1">
            <a:off x="1963023" y="3586898"/>
            <a:ext cx="819764" cy="1140531"/>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chemeClr val="bg1">
              <a:lumMod val="65000"/>
            </a:schemeClr>
          </a:solidFill>
          <a:ln>
            <a:noFill/>
          </a:ln>
          <a:effectLst/>
          <a:extLst/>
        </p:spPr>
        <p:txBody>
          <a:bodyPr wrap="none" lIns="62117" tIns="31058" rIns="62117" bIns="31058"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8">
              <a:defRPr/>
            </a:pPr>
            <a:endParaRPr lang="zh-CN" altLang="en-US" sz="900" dirty="0">
              <a:solidFill>
                <a:sysClr val="windowText" lastClr="000000"/>
              </a:solidFill>
              <a:latin typeface="微软雅黑" panose="020B0503020204020204" pitchFamily="34" charset="-122"/>
              <a:ea typeface="微软雅黑" panose="020B0503020204020204" pitchFamily="34" charset="-122"/>
            </a:endParaRPr>
          </a:p>
        </p:txBody>
      </p:sp>
      <p:sp>
        <p:nvSpPr>
          <p:cNvPr id="28" name="箭头2"/>
          <p:cNvSpPr>
            <a:spLocks/>
          </p:cNvSpPr>
          <p:nvPr/>
        </p:nvSpPr>
        <p:spPr bwMode="gray">
          <a:xfrm rot="16200000">
            <a:off x="2179034" y="3112243"/>
            <a:ext cx="243647" cy="974403"/>
          </a:xfrm>
          <a:custGeom>
            <a:avLst/>
            <a:gdLst>
              <a:gd name="T0" fmla="*/ 37 w 142"/>
              <a:gd name="T1" fmla="*/ 1 h 604"/>
              <a:gd name="T2" fmla="*/ 45 w 142"/>
              <a:gd name="T3" fmla="*/ 472 h 604"/>
              <a:gd name="T4" fmla="*/ 0 w 142"/>
              <a:gd name="T5" fmla="*/ 474 h 604"/>
              <a:gd name="T6" fmla="*/ 72 w 142"/>
              <a:gd name="T7" fmla="*/ 604 h 604"/>
              <a:gd name="T8" fmla="*/ 142 w 142"/>
              <a:gd name="T9" fmla="*/ 474 h 604"/>
              <a:gd name="T10" fmla="*/ 100 w 142"/>
              <a:gd name="T11" fmla="*/ 474 h 604"/>
              <a:gd name="T12" fmla="*/ 99 w 142"/>
              <a:gd name="T13" fmla="*/ 0 h 604"/>
              <a:gd name="T14" fmla="*/ 37 w 142"/>
              <a:gd name="T15" fmla="*/ 1 h 6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2" h="604">
                <a:moveTo>
                  <a:pt x="37" y="1"/>
                </a:moveTo>
                <a:lnTo>
                  <a:pt x="45" y="472"/>
                </a:lnTo>
                <a:lnTo>
                  <a:pt x="0" y="474"/>
                </a:lnTo>
                <a:lnTo>
                  <a:pt x="72" y="604"/>
                </a:lnTo>
                <a:lnTo>
                  <a:pt x="142" y="474"/>
                </a:lnTo>
                <a:lnTo>
                  <a:pt x="100" y="474"/>
                </a:lnTo>
                <a:lnTo>
                  <a:pt x="99" y="0"/>
                </a:lnTo>
                <a:lnTo>
                  <a:pt x="37" y="1"/>
                </a:lnTo>
                <a:close/>
              </a:path>
            </a:pathLst>
          </a:custGeom>
          <a:solidFill>
            <a:schemeClr val="bg1">
              <a:lumMod val="65000"/>
            </a:schemeClr>
          </a:solidFill>
          <a:ln>
            <a:noFill/>
          </a:ln>
          <a:effectLst/>
          <a:extLst/>
        </p:spPr>
        <p:txBody>
          <a:bodyPr wrap="none" lIns="62117" tIns="31058" rIns="62117" bIns="31058"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8">
              <a:defRPr/>
            </a:pPr>
            <a:endParaRPr lang="zh-CN" altLang="en-US" sz="900" dirty="0">
              <a:solidFill>
                <a:sysClr val="windowText" lastClr="000000"/>
              </a:solidFill>
              <a:latin typeface="微软雅黑" panose="020B0503020204020204" pitchFamily="34" charset="-122"/>
              <a:ea typeface="微软雅黑" panose="020B0503020204020204" pitchFamily="34" charset="-122"/>
            </a:endParaRPr>
          </a:p>
        </p:txBody>
      </p:sp>
      <p:sp>
        <p:nvSpPr>
          <p:cNvPr id="29" name="箭头1"/>
          <p:cNvSpPr>
            <a:spLocks/>
          </p:cNvSpPr>
          <p:nvPr/>
        </p:nvSpPr>
        <p:spPr bwMode="gray">
          <a:xfrm>
            <a:off x="1957752" y="2340989"/>
            <a:ext cx="819764" cy="1321191"/>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chemeClr val="bg1">
              <a:lumMod val="65000"/>
            </a:schemeClr>
          </a:solidFill>
          <a:ln>
            <a:noFill/>
          </a:ln>
          <a:effectLst/>
          <a:extLst/>
        </p:spPr>
        <p:txBody>
          <a:bodyPr wrap="none" lIns="62117" tIns="31058" rIns="62117" bIns="31058"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8">
              <a:defRPr/>
            </a:pPr>
            <a:endParaRPr lang="zh-CN" altLang="en-US" sz="900" dirty="0">
              <a:solidFill>
                <a:sysClr val="windowText" lastClr="000000"/>
              </a:solidFill>
              <a:latin typeface="微软雅黑" panose="020B0503020204020204" pitchFamily="34" charset="-122"/>
              <a:ea typeface="微软雅黑" panose="020B0503020204020204" pitchFamily="34" charset="-122"/>
            </a:endParaRPr>
          </a:p>
        </p:txBody>
      </p:sp>
      <p:sp>
        <p:nvSpPr>
          <p:cNvPr id="30" name="文本1"/>
          <p:cNvSpPr>
            <a:spLocks noChangeArrowheads="1"/>
          </p:cNvSpPr>
          <p:nvPr/>
        </p:nvSpPr>
        <p:spPr bwMode="gray">
          <a:xfrm>
            <a:off x="3953456" y="2049436"/>
            <a:ext cx="3864665" cy="896993"/>
          </a:xfrm>
          <a:prstGeom prst="roundRect">
            <a:avLst>
              <a:gd name="adj" fmla="val 11505"/>
            </a:avLst>
          </a:prstGeom>
          <a:noFill/>
          <a:ln w="15875" cap="flat" cmpd="sng" algn="ctr">
            <a:solidFill>
              <a:schemeClr val="tx1">
                <a:lumMod val="50000"/>
                <a:lumOff val="50000"/>
              </a:schemeClr>
            </a:solidFill>
            <a:prstDash val="solid"/>
          </a:ln>
          <a:effectLst/>
          <a:extLst/>
        </p:spPr>
        <p:txBody>
          <a:bodyPr lIns="62117" tIns="31058" rIns="62117" bIns="3105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8">
              <a:lnSpc>
                <a:spcPct val="120000"/>
              </a:lnSpc>
              <a:defRPr/>
            </a:pPr>
            <a:r>
              <a:rPr lang="zh-CN" altLang="en-US" sz="1350" dirty="0">
                <a:solidFill>
                  <a:prstClr val="black">
                    <a:lumMod val="75000"/>
                    <a:lumOff val="25000"/>
                  </a:prstClr>
                </a:solidFill>
                <a:latin typeface="微软雅黑" pitchFamily="34" charset="-122"/>
                <a:ea typeface="微软雅黑" pitchFamily="34" charset="-122"/>
              </a:rPr>
              <a:t>交通安全预警、事故责任判定</a:t>
            </a:r>
          </a:p>
        </p:txBody>
      </p:sp>
      <p:sp>
        <p:nvSpPr>
          <p:cNvPr id="31" name="标题1"/>
          <p:cNvSpPr>
            <a:spLocks noChangeArrowheads="1"/>
          </p:cNvSpPr>
          <p:nvPr/>
        </p:nvSpPr>
        <p:spPr bwMode="gray">
          <a:xfrm>
            <a:off x="2877486" y="2044845"/>
            <a:ext cx="931954" cy="901585"/>
          </a:xfrm>
          <a:prstGeom prst="roundRect">
            <a:avLst>
              <a:gd name="adj" fmla="val 11921"/>
            </a:avLst>
          </a:prstGeom>
          <a:solidFill>
            <a:srgbClr val="FFC000"/>
          </a:solidFill>
          <a:ln w="63500" cap="flat" cmpd="sng" algn="ctr">
            <a:solidFill>
              <a:schemeClr val="bg1"/>
            </a:solidFill>
            <a:prstDash val="solid"/>
          </a:ln>
          <a:effectLst>
            <a:outerShdw blurRad="127000" dist="38100" dir="5400000" algn="ctr" rotWithShape="0">
              <a:prstClr val="black">
                <a:alpha val="40000"/>
              </a:prstClr>
            </a:outerShdw>
          </a:effectLst>
        </p:spPr>
        <p:txBody>
          <a:bodyPr lIns="62117" tIns="31058" rIns="62117" bIns="3105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378">
              <a:lnSpc>
                <a:spcPct val="120000"/>
              </a:lnSpc>
              <a:defRPr/>
            </a:pPr>
            <a:endParaRPr lang="zh-CN" altLang="zh-CN" sz="1425" dirty="0">
              <a:solidFill>
                <a:prstClr val="white"/>
              </a:solidFill>
              <a:latin typeface="微软雅黑" pitchFamily="34" charset="-122"/>
              <a:ea typeface="微软雅黑" pitchFamily="34" charset="-122"/>
            </a:endParaRPr>
          </a:p>
        </p:txBody>
      </p:sp>
      <p:sp>
        <p:nvSpPr>
          <p:cNvPr id="32" name="文本2"/>
          <p:cNvSpPr>
            <a:spLocks noChangeArrowheads="1"/>
          </p:cNvSpPr>
          <p:nvPr/>
        </p:nvSpPr>
        <p:spPr bwMode="gray">
          <a:xfrm>
            <a:off x="3953456" y="3139469"/>
            <a:ext cx="3864665" cy="894027"/>
          </a:xfrm>
          <a:prstGeom prst="roundRect">
            <a:avLst>
              <a:gd name="adj" fmla="val 11505"/>
            </a:avLst>
          </a:prstGeom>
          <a:noFill/>
          <a:ln w="15875" cap="flat" cmpd="sng" algn="ctr">
            <a:solidFill>
              <a:schemeClr val="tx1">
                <a:lumMod val="50000"/>
                <a:lumOff val="50000"/>
              </a:schemeClr>
            </a:solidFill>
            <a:prstDash val="solid"/>
          </a:ln>
          <a:effectLst/>
          <a:extLst/>
        </p:spPr>
        <p:txBody>
          <a:bodyPr lIns="62117" tIns="31058" rIns="62117" bIns="3105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8">
              <a:lnSpc>
                <a:spcPct val="120000"/>
              </a:lnSpc>
              <a:defRPr/>
            </a:pPr>
            <a:r>
              <a:rPr lang="zh-CN" altLang="en-US" sz="1350" dirty="0">
                <a:solidFill>
                  <a:prstClr val="black">
                    <a:lumMod val="75000"/>
                    <a:lumOff val="25000"/>
                  </a:prstClr>
                </a:solidFill>
                <a:latin typeface="微软雅黑" pitchFamily="34" charset="-122"/>
                <a:ea typeface="微软雅黑" pitchFamily="34" charset="-122"/>
              </a:rPr>
              <a:t>汽车污染物排放监管、分析预测</a:t>
            </a:r>
          </a:p>
        </p:txBody>
      </p:sp>
      <p:sp>
        <p:nvSpPr>
          <p:cNvPr id="33" name="标题2"/>
          <p:cNvSpPr>
            <a:spLocks noChangeArrowheads="1"/>
          </p:cNvSpPr>
          <p:nvPr/>
        </p:nvSpPr>
        <p:spPr bwMode="gray">
          <a:xfrm>
            <a:off x="2902144" y="4255130"/>
            <a:ext cx="931955" cy="894027"/>
          </a:xfrm>
          <a:prstGeom prst="roundRect">
            <a:avLst>
              <a:gd name="adj" fmla="val 11921"/>
            </a:avLst>
          </a:prstGeom>
          <a:solidFill>
            <a:srgbClr val="FFC000"/>
          </a:solidFill>
          <a:ln w="63500" cap="flat" cmpd="sng" algn="ctr">
            <a:solidFill>
              <a:schemeClr val="bg1"/>
            </a:solidFill>
            <a:prstDash val="solid"/>
          </a:ln>
          <a:effectLst>
            <a:outerShdw blurRad="127000" dist="38100" dir="5400000" algn="ctr" rotWithShape="0">
              <a:prstClr val="black">
                <a:alpha val="40000"/>
              </a:prstClr>
            </a:outerShdw>
          </a:effectLst>
        </p:spPr>
        <p:txBody>
          <a:bodyPr lIns="62117" tIns="31058" rIns="62117" bIns="3105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378">
              <a:lnSpc>
                <a:spcPct val="120000"/>
              </a:lnSpc>
              <a:defRPr/>
            </a:pPr>
            <a:endParaRPr lang="zh-CN" altLang="zh-CN" sz="1425" dirty="0">
              <a:solidFill>
                <a:prstClr val="white"/>
              </a:solidFill>
              <a:latin typeface="微软雅黑" pitchFamily="34" charset="-122"/>
              <a:ea typeface="微软雅黑" pitchFamily="34" charset="-122"/>
            </a:endParaRPr>
          </a:p>
        </p:txBody>
      </p:sp>
      <p:sp>
        <p:nvSpPr>
          <p:cNvPr id="34" name="文本3"/>
          <p:cNvSpPr>
            <a:spLocks noChangeArrowheads="1"/>
          </p:cNvSpPr>
          <p:nvPr/>
        </p:nvSpPr>
        <p:spPr bwMode="ltGray">
          <a:xfrm>
            <a:off x="3953456" y="4220273"/>
            <a:ext cx="3864665" cy="886051"/>
          </a:xfrm>
          <a:prstGeom prst="roundRect">
            <a:avLst>
              <a:gd name="adj" fmla="val 11505"/>
            </a:avLst>
          </a:prstGeom>
          <a:noFill/>
          <a:ln w="15875" cap="flat" cmpd="sng" algn="ctr">
            <a:solidFill>
              <a:schemeClr val="tx1">
                <a:lumMod val="50000"/>
                <a:lumOff val="50000"/>
              </a:schemeClr>
            </a:solidFill>
            <a:prstDash val="solid"/>
          </a:ln>
          <a:effectLst/>
          <a:extLst/>
        </p:spPr>
        <p:txBody>
          <a:bodyPr lIns="62117" tIns="31058" rIns="62117" bIns="3105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8">
              <a:lnSpc>
                <a:spcPct val="120000"/>
              </a:lnSpc>
              <a:defRPr/>
            </a:pPr>
            <a:r>
              <a:rPr lang="zh-CN" altLang="en-US" sz="1350" dirty="0">
                <a:solidFill>
                  <a:prstClr val="black">
                    <a:lumMod val="75000"/>
                    <a:lumOff val="25000"/>
                  </a:prstClr>
                </a:solidFill>
                <a:latin typeface="微软雅黑" pitchFamily="34" charset="-122"/>
                <a:ea typeface="微软雅黑" pitchFamily="34" charset="-122"/>
              </a:rPr>
              <a:t>汽车维修价格透明化、重建汽车后市场信用体系</a:t>
            </a:r>
          </a:p>
        </p:txBody>
      </p:sp>
      <p:sp>
        <p:nvSpPr>
          <p:cNvPr id="35" name="标题3"/>
          <p:cNvSpPr>
            <a:spLocks noChangeArrowheads="1"/>
          </p:cNvSpPr>
          <p:nvPr/>
        </p:nvSpPr>
        <p:spPr bwMode="gray">
          <a:xfrm>
            <a:off x="2868417" y="3157755"/>
            <a:ext cx="931954" cy="886051"/>
          </a:xfrm>
          <a:prstGeom prst="roundRect">
            <a:avLst>
              <a:gd name="adj" fmla="val 11921"/>
            </a:avLst>
          </a:prstGeom>
          <a:solidFill>
            <a:schemeClr val="accent4"/>
          </a:solidFill>
          <a:ln w="63500" cap="flat" cmpd="sng" algn="ctr">
            <a:solidFill>
              <a:schemeClr val="bg1"/>
            </a:solidFill>
            <a:prstDash val="solid"/>
          </a:ln>
          <a:effectLst>
            <a:outerShdw blurRad="127000" dist="38100" dir="5400000" algn="ctr" rotWithShape="0">
              <a:prstClr val="black">
                <a:alpha val="40000"/>
              </a:prstClr>
            </a:outerShdw>
          </a:effectLst>
        </p:spPr>
        <p:txBody>
          <a:bodyPr lIns="62117" tIns="31058" rIns="62117" bIns="3105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378">
              <a:lnSpc>
                <a:spcPct val="120000"/>
              </a:lnSpc>
              <a:defRPr/>
            </a:pPr>
            <a:endParaRPr lang="zh-CN" altLang="zh-CN" sz="1425" dirty="0">
              <a:solidFill>
                <a:prstClr val="white"/>
              </a:solidFill>
              <a:latin typeface="微软雅黑" pitchFamily="34" charset="-122"/>
              <a:ea typeface="微软雅黑" pitchFamily="34" charset="-122"/>
            </a:endParaRPr>
          </a:p>
        </p:txBody>
      </p:sp>
      <p:sp>
        <p:nvSpPr>
          <p:cNvPr id="36" name="Oval 19"/>
          <p:cNvSpPr>
            <a:spLocks noChangeArrowheads="1"/>
          </p:cNvSpPr>
          <p:nvPr/>
        </p:nvSpPr>
        <p:spPr bwMode="auto">
          <a:xfrm>
            <a:off x="1396877" y="3067671"/>
            <a:ext cx="1036927" cy="1038223"/>
          </a:xfrm>
          <a:prstGeom prst="ellipse">
            <a:avLst/>
          </a:prstGeom>
          <a:solidFill>
            <a:srgbClr val="FFC000"/>
          </a:solidFill>
          <a:ln w="63500">
            <a:solidFill>
              <a:schemeClr val="bg1"/>
            </a:solidFill>
            <a:round/>
            <a:headEnd/>
            <a:tailEnd/>
          </a:ln>
          <a:effectLst>
            <a:outerShdw blurRad="127000" dist="38100" dir="5400000" algn="ctr" rotWithShape="0">
              <a:prstClr val="black">
                <a:alpha val="40000"/>
              </a:prstClr>
            </a:outerShdw>
          </a:effectLst>
        </p:spPr>
        <p:txBody>
          <a:bodyPr lIns="62117" tIns="31058" rIns="62117" bIns="31058" anchor="ctr"/>
          <a:lstStyle/>
          <a:p>
            <a:pPr algn="ctr" defTabSz="914378">
              <a:lnSpc>
                <a:spcPct val="120000"/>
              </a:lnSpc>
              <a:defRPr/>
            </a:pPr>
            <a:r>
              <a:rPr lang="zh-CN" altLang="en-US" b="1" kern="0" dirty="0">
                <a:solidFill>
                  <a:prstClr val="white"/>
                </a:solidFill>
                <a:latin typeface="微软雅黑" panose="020B0503020204020204" pitchFamily="34" charset="-122"/>
                <a:ea typeface="微软雅黑" panose="020B0503020204020204" pitchFamily="34" charset="-122"/>
              </a:rPr>
              <a:t>主要功能</a:t>
            </a:r>
          </a:p>
        </p:txBody>
      </p:sp>
      <p:sp>
        <p:nvSpPr>
          <p:cNvPr id="15" name="椭圆 14"/>
          <p:cNvSpPr/>
          <p:nvPr/>
        </p:nvSpPr>
        <p:spPr>
          <a:xfrm>
            <a:off x="-18811" y="1144942"/>
            <a:ext cx="509111" cy="528680"/>
          </a:xfrm>
          <a:prstGeom prst="ellipse">
            <a:avLst/>
          </a:prstGeom>
          <a:solidFill>
            <a:srgbClr val="D9D9D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tx1">
                  <a:lumMod val="75000"/>
                  <a:lumOff val="25000"/>
                </a:schemeClr>
              </a:solidFill>
            </a:endParaRPr>
          </a:p>
        </p:txBody>
      </p:sp>
      <p:sp>
        <p:nvSpPr>
          <p:cNvPr id="16" name="Oval 58"/>
          <p:cNvSpPr/>
          <p:nvPr/>
        </p:nvSpPr>
        <p:spPr>
          <a:xfrm>
            <a:off x="-428863" y="678657"/>
            <a:ext cx="812959" cy="813023"/>
          </a:xfrm>
          <a:prstGeom prst="ellipse">
            <a:avLst/>
          </a:prstGeom>
          <a:solidFill>
            <a:srgbClr val="FFC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en-US" strike="noStrike" noProof="1">
              <a:solidFill>
                <a:schemeClr val="tx1">
                  <a:lumMod val="75000"/>
                  <a:lumOff val="25000"/>
                </a:schemeClr>
              </a:solidFill>
            </a:endParaRPr>
          </a:p>
        </p:txBody>
      </p:sp>
      <p:sp>
        <p:nvSpPr>
          <p:cNvPr id="17" name="AutoShape 137"/>
          <p:cNvSpPr>
            <a:spLocks/>
          </p:cNvSpPr>
          <p:nvPr/>
        </p:nvSpPr>
        <p:spPr bwMode="auto">
          <a:xfrm>
            <a:off x="3210793" y="2316885"/>
            <a:ext cx="396401" cy="412108"/>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solidFill>
            <a:schemeClr val="bg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46"/>
            <a:endParaRPr lang="en-US" dirty="0">
              <a:sym typeface="Gill Sans" charset="0"/>
            </a:endParaRPr>
          </a:p>
        </p:txBody>
      </p:sp>
      <p:sp>
        <p:nvSpPr>
          <p:cNvPr id="18" name="AutoShape 113"/>
          <p:cNvSpPr>
            <a:spLocks/>
          </p:cNvSpPr>
          <p:nvPr/>
        </p:nvSpPr>
        <p:spPr bwMode="auto">
          <a:xfrm>
            <a:off x="3234069" y="4476180"/>
            <a:ext cx="316866" cy="4802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7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chemeClr val="bg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46"/>
            <a:endParaRPr lang="en-US" dirty="0">
              <a:sym typeface="Gill Sans" charset="0"/>
            </a:endParaRPr>
          </a:p>
        </p:txBody>
      </p:sp>
      <p:sp>
        <p:nvSpPr>
          <p:cNvPr id="23" name="AutoShape 10"/>
          <p:cNvSpPr>
            <a:spLocks/>
          </p:cNvSpPr>
          <p:nvPr/>
        </p:nvSpPr>
        <p:spPr bwMode="auto">
          <a:xfrm>
            <a:off x="4771366" y="3256332"/>
            <a:ext cx="34289" cy="39528"/>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solidFill>
            <a:schemeClr val="bg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46"/>
            <a:endParaRPr lang="en-US" dirty="0">
              <a:sym typeface="Gill Sans" charset="0"/>
            </a:endParaRPr>
          </a:p>
        </p:txBody>
      </p:sp>
      <p:sp>
        <p:nvSpPr>
          <p:cNvPr id="24" name="AutoShape 10"/>
          <p:cNvSpPr>
            <a:spLocks/>
          </p:cNvSpPr>
          <p:nvPr/>
        </p:nvSpPr>
        <p:spPr bwMode="auto">
          <a:xfrm>
            <a:off x="4885666" y="3370632"/>
            <a:ext cx="34289" cy="39528"/>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solidFill>
            <a:schemeClr val="bg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46"/>
            <a:endParaRPr lang="en-US" dirty="0">
              <a:sym typeface="Gill Sans" charset="0"/>
            </a:endParaRPr>
          </a:p>
        </p:txBody>
      </p:sp>
      <p:sp>
        <p:nvSpPr>
          <p:cNvPr id="26" name="Freeform 36"/>
          <p:cNvSpPr>
            <a:spLocks noEditPoints="1"/>
          </p:cNvSpPr>
          <p:nvPr/>
        </p:nvSpPr>
        <p:spPr bwMode="auto">
          <a:xfrm>
            <a:off x="3157689" y="3455438"/>
            <a:ext cx="362888" cy="357699"/>
          </a:xfrm>
          <a:custGeom>
            <a:avLst/>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defTabSz="685800" eaLnBrk="1" fontAlgn="auto" hangingPunct="1">
              <a:spcBef>
                <a:spcPts val="0"/>
              </a:spcBef>
              <a:spcAft>
                <a:spcPts val="0"/>
              </a:spcAft>
              <a:defRPr/>
            </a:pPr>
            <a:endParaRPr lang="zh-CN" altLang="en-US" sz="1350">
              <a:solidFill>
                <a:prstClr val="black"/>
              </a:solidFill>
              <a:latin typeface="微软雅黑" panose="020B0503020204020204" pitchFamily="34" charset="-122"/>
              <a:ea typeface="微软雅黑" panose="020B0503020204020204" pitchFamily="34" charset="-122"/>
            </a:endParaRPr>
          </a:p>
        </p:txBody>
      </p:sp>
      <p:sp>
        <p:nvSpPr>
          <p:cNvPr id="21" name="矩形 20"/>
          <p:cNvSpPr/>
          <p:nvPr/>
        </p:nvSpPr>
        <p:spPr>
          <a:xfrm>
            <a:off x="3085476" y="1169743"/>
            <a:ext cx="3147015" cy="415498"/>
          </a:xfrm>
          <a:prstGeom prst="rect">
            <a:avLst/>
          </a:prstGeom>
        </p:spPr>
        <p:txBody>
          <a:bodyPr wrap="none">
            <a:spAutoFit/>
          </a:bodyPr>
          <a:lstStyle/>
          <a:p>
            <a:r>
              <a:rPr lang="zh-CN" altLang="en-US" sz="2100" dirty="0">
                <a:solidFill>
                  <a:srgbClr val="FFC000"/>
                </a:solidFill>
                <a:latin typeface="微软雅黑" panose="020B0503020204020204" charset="-122"/>
                <a:ea typeface="微软雅黑" panose="020B0503020204020204" charset="-122"/>
              </a:rPr>
              <a:t>让数据发挥</a:t>
            </a:r>
            <a:r>
              <a:rPr lang="zh-CN" altLang="en-US" sz="2100">
                <a:solidFill>
                  <a:srgbClr val="FFC000"/>
                </a:solidFill>
                <a:latin typeface="微软雅黑" panose="020B0503020204020204" charset="-122"/>
                <a:ea typeface="微软雅黑" panose="020B0503020204020204" charset="-122"/>
              </a:rPr>
              <a:t>应有的价值！</a:t>
            </a:r>
            <a:endParaRPr lang="zh-CN" altLang="en-US" sz="2100" dirty="0">
              <a:solidFill>
                <a:srgbClr val="FFC000"/>
              </a:solidFill>
            </a:endParaRPr>
          </a:p>
        </p:txBody>
      </p:sp>
      <p:pic>
        <p:nvPicPr>
          <p:cNvPr id="22" name="图片 21">
            <a:extLst>
              <a:ext uri="{FF2B5EF4-FFF2-40B4-BE49-F238E27FC236}">
                <a16:creationId xmlns:a16="http://schemas.microsoft.com/office/drawing/2014/main" xmlns="" id="{2AED94E7-2321-4C2E-97E6-7F8CCDF5AFB9}"/>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0"/>
            <a:ext cx="9144000" cy="6857194"/>
          </a:xfrm>
          <a:prstGeom prst="rect">
            <a:avLst/>
          </a:prstGeom>
        </p:spPr>
      </p:pic>
      <p:sp>
        <p:nvSpPr>
          <p:cNvPr id="25" name="TextBox 8">
            <a:extLst>
              <a:ext uri="{FF2B5EF4-FFF2-40B4-BE49-F238E27FC236}">
                <a16:creationId xmlns:a16="http://schemas.microsoft.com/office/drawing/2014/main" xmlns="" id="{AA287EFB-C22D-4BDC-BD29-D620D5E198FA}"/>
              </a:ext>
            </a:extLst>
          </p:cNvPr>
          <p:cNvSpPr txBox="1"/>
          <p:nvPr/>
        </p:nvSpPr>
        <p:spPr>
          <a:xfrm>
            <a:off x="60701" y="25016"/>
            <a:ext cx="2962275" cy="307777"/>
          </a:xfrm>
          <a:prstGeom prst="rect">
            <a:avLst/>
          </a:prstGeom>
          <a:noFill/>
        </p:spPr>
        <p:txBody>
          <a:bodyPr lIns="0" tIns="0" rIns="0" bIns="0" anchor="ctr">
            <a:spAutoFit/>
          </a:bodyPr>
          <a:lstStyle/>
          <a:p>
            <a:pPr algn="ctr" eaLnBrk="1" fontAlgn="auto" hangingPunct="1">
              <a:spcBef>
                <a:spcPts val="0"/>
              </a:spcBef>
              <a:spcAft>
                <a:spcPts val="0"/>
              </a:spcAft>
              <a:defRPr/>
            </a:pPr>
            <a:r>
              <a:rPr lang="zh-CN" altLang="en-US" sz="2000" dirty="0" smtClean="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二、项目介绍</a:t>
            </a:r>
            <a:endParaRPr lang="zh-CN" altLang="en-US" sz="20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pic>
        <p:nvPicPr>
          <p:cNvPr id="37" name="Picture 2" descr="C:\Users\Amy\Desktop\12.png"/>
          <p:cNvPicPr>
            <a:picLocks noChangeAspect="1" noChangeArrowheads="1"/>
          </p:cNvPicPr>
          <p:nvPr/>
        </p:nvPicPr>
        <p:blipFill>
          <a:blip r:embed="rId4" cstate="print"/>
          <a:srcRect/>
          <a:stretch>
            <a:fillRect/>
          </a:stretch>
        </p:blipFill>
        <p:spPr bwMode="auto">
          <a:xfrm>
            <a:off x="7325866" y="-139961"/>
            <a:ext cx="1970120" cy="811681"/>
          </a:xfrm>
          <a:prstGeom prst="rect">
            <a:avLst/>
          </a:prstGeom>
          <a:noFill/>
        </p:spPr>
      </p:pic>
    </p:spTree>
    <p:extLst>
      <p:ext uri="{BB962C8B-B14F-4D97-AF65-F5344CB8AC3E}">
        <p14:creationId xmlns:p14="http://schemas.microsoft.com/office/powerpoint/2010/main" xmlns="" val="794515692"/>
      </p:ext>
    </p:extLst>
  </p:cSld>
  <p:clrMapOvr>
    <a:masterClrMapping/>
  </p:clrMapOvr>
  <mc:AlternateContent xmlns:mc="http://schemas.openxmlformats.org/markup-compatibility/2006">
    <mc:Choice xmlns:p14="http://schemas.microsoft.com/office/powerpoint/2010/main" xmlns="" Requires="p14">
      <p:transition p14:dur="0" advClick="0"/>
    </mc:Choice>
    <mc:Fallback>
      <p:transition advClick="0"/>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xmlns="" id="{2AED94E7-2321-4C2E-97E6-7F8CCDF5AFB9}"/>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0"/>
            <a:ext cx="9144000" cy="6857194"/>
          </a:xfrm>
          <a:prstGeom prst="rect">
            <a:avLst/>
          </a:prstGeom>
        </p:spPr>
      </p:pic>
      <p:sp>
        <p:nvSpPr>
          <p:cNvPr id="13" name="TextBox 8">
            <a:extLst>
              <a:ext uri="{FF2B5EF4-FFF2-40B4-BE49-F238E27FC236}">
                <a16:creationId xmlns:a16="http://schemas.microsoft.com/office/drawing/2014/main" xmlns="" id="{AA287EFB-C22D-4BDC-BD29-D620D5E198FA}"/>
              </a:ext>
            </a:extLst>
          </p:cNvPr>
          <p:cNvSpPr txBox="1"/>
          <p:nvPr/>
        </p:nvSpPr>
        <p:spPr>
          <a:xfrm>
            <a:off x="60701" y="25016"/>
            <a:ext cx="2962275" cy="307777"/>
          </a:xfrm>
          <a:prstGeom prst="rect">
            <a:avLst/>
          </a:prstGeom>
          <a:noFill/>
        </p:spPr>
        <p:txBody>
          <a:bodyPr lIns="0" tIns="0" rIns="0" bIns="0" anchor="ctr">
            <a:spAutoFit/>
          </a:bodyPr>
          <a:lstStyle/>
          <a:p>
            <a:pPr algn="ctr" eaLnBrk="1" fontAlgn="auto" hangingPunct="1">
              <a:spcBef>
                <a:spcPts val="0"/>
              </a:spcBef>
              <a:spcAft>
                <a:spcPts val="0"/>
              </a:spcAft>
              <a:defRPr/>
            </a:pPr>
            <a:r>
              <a:rPr lang="zh-CN" altLang="en-US" sz="2000" dirty="0" smtClean="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二、项目介绍</a:t>
            </a:r>
            <a:endParaRPr lang="zh-CN" altLang="en-US" sz="20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pic>
        <p:nvPicPr>
          <p:cNvPr id="1026" name="Picture 2" descr="C:\Users\Amy\Desktop\12.png"/>
          <p:cNvPicPr>
            <a:picLocks noChangeAspect="1" noChangeArrowheads="1"/>
          </p:cNvPicPr>
          <p:nvPr/>
        </p:nvPicPr>
        <p:blipFill>
          <a:blip r:embed="rId4" cstate="print"/>
          <a:srcRect/>
          <a:stretch>
            <a:fillRect/>
          </a:stretch>
        </p:blipFill>
        <p:spPr bwMode="auto">
          <a:xfrm>
            <a:off x="7325866" y="-139961"/>
            <a:ext cx="1970120" cy="811681"/>
          </a:xfrm>
          <a:prstGeom prst="rect">
            <a:avLst/>
          </a:prstGeom>
          <a:noFill/>
        </p:spPr>
      </p:pic>
      <p:sp>
        <p:nvSpPr>
          <p:cNvPr id="8" name="AutoShape 4"/>
          <p:cNvSpPr>
            <a:spLocks/>
          </p:cNvSpPr>
          <p:nvPr/>
        </p:nvSpPr>
        <p:spPr bwMode="auto">
          <a:xfrm>
            <a:off x="6860253" y="3587191"/>
            <a:ext cx="1059721" cy="122334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lnTo>
                  <a:pt x="21599" y="5400"/>
                </a:lnTo>
                <a:lnTo>
                  <a:pt x="21599" y="16200"/>
                </a:lnTo>
                <a:lnTo>
                  <a:pt x="10799" y="21599"/>
                </a:lnTo>
                <a:lnTo>
                  <a:pt x="0" y="16199"/>
                </a:lnTo>
                <a:lnTo>
                  <a:pt x="0" y="5400"/>
                </a:lnTo>
                <a:close/>
              </a:path>
            </a:pathLst>
          </a:custGeom>
          <a:solidFill>
            <a:srgbClr val="FFC000"/>
          </a:solidFill>
          <a:ln>
            <a:noFill/>
          </a:ln>
          <a:effectLst/>
          <a:extLst/>
        </p:spPr>
        <p:txBody>
          <a:bodyPr lIns="0" tIns="0" rIns="0" bIns="0" anchor="ctr"/>
          <a:lstStyle/>
          <a:p>
            <a:pPr>
              <a:lnSpc>
                <a:spcPct val="120000"/>
              </a:lnSpc>
              <a:defRPr/>
            </a:pPr>
            <a:endParaRPr lang="es-ES" sz="1686">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AutoShape 8"/>
          <p:cNvSpPr>
            <a:spLocks/>
          </p:cNvSpPr>
          <p:nvPr/>
        </p:nvSpPr>
        <p:spPr bwMode="auto">
          <a:xfrm>
            <a:off x="4281583" y="3576070"/>
            <a:ext cx="1059721" cy="1223343"/>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0800" y="0"/>
                </a:moveTo>
                <a:lnTo>
                  <a:pt x="21599" y="5400"/>
                </a:lnTo>
                <a:lnTo>
                  <a:pt x="21599" y="16200"/>
                </a:lnTo>
                <a:lnTo>
                  <a:pt x="10799" y="21599"/>
                </a:lnTo>
                <a:lnTo>
                  <a:pt x="0" y="16199"/>
                </a:lnTo>
                <a:lnTo>
                  <a:pt x="0" y="5400"/>
                </a:lnTo>
                <a:lnTo>
                  <a:pt x="10800" y="0"/>
                </a:lnTo>
                <a:close/>
              </a:path>
            </a:pathLst>
          </a:custGeom>
          <a:solidFill>
            <a:srgbClr val="F9C03C"/>
          </a:solidFill>
          <a:ln>
            <a:noFill/>
          </a:ln>
          <a:extLst/>
        </p:spPr>
        <p:txBody>
          <a:bodyPr lIns="0" tIns="0" rIns="0" bIns="0"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20000"/>
              </a:lnSpc>
            </a:pPr>
            <a:r>
              <a:rPr lang="es-ES" altLang="zh-CN" sz="1686" b="0">
                <a:latin typeface="Arial" panose="020B0604020202020204" pitchFamily="34" charset="0"/>
                <a:ea typeface="微软雅黑" panose="020B0503020204020204" pitchFamily="34" charset="-122"/>
                <a:cs typeface="+mn-ea"/>
                <a:sym typeface="Arial" panose="020B0604020202020204" pitchFamily="34" charset="0"/>
              </a:rPr>
              <a:t> </a:t>
            </a:r>
            <a:endParaRPr lang="es-ES" altLang="zh-CN" sz="131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AutoShape 12"/>
          <p:cNvSpPr>
            <a:spLocks/>
          </p:cNvSpPr>
          <p:nvPr/>
        </p:nvSpPr>
        <p:spPr bwMode="auto">
          <a:xfrm>
            <a:off x="1642154" y="3576070"/>
            <a:ext cx="1059721" cy="1223343"/>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800" y="0"/>
                </a:moveTo>
                <a:lnTo>
                  <a:pt x="21599" y="5400"/>
                </a:lnTo>
                <a:lnTo>
                  <a:pt x="21599" y="16200"/>
                </a:lnTo>
                <a:lnTo>
                  <a:pt x="10799" y="21599"/>
                </a:lnTo>
                <a:lnTo>
                  <a:pt x="0" y="16199"/>
                </a:lnTo>
                <a:lnTo>
                  <a:pt x="0" y="5400"/>
                </a:lnTo>
                <a:lnTo>
                  <a:pt x="10800" y="0"/>
                </a:lnTo>
                <a:close/>
              </a:path>
            </a:pathLst>
          </a:custGeom>
          <a:solidFill>
            <a:schemeClr val="accent4">
              <a:lumMod val="60000"/>
              <a:lumOff val="40000"/>
            </a:schemeClr>
          </a:solidFill>
          <a:ln>
            <a:noFill/>
          </a:ln>
          <a:extLst/>
        </p:spPr>
        <p:txBody>
          <a:bodyPr lIns="0" tIns="0" rIns="0" bIns="0" anchor="ctr"/>
          <a:lstStyle/>
          <a:p>
            <a:pPr>
              <a:lnSpc>
                <a:spcPct val="120000"/>
              </a:lnSpc>
            </a:pPr>
            <a:endParaRPr lang="zh-CN" alt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TextBox 24"/>
          <p:cNvSpPr txBox="1"/>
          <p:nvPr/>
        </p:nvSpPr>
        <p:spPr>
          <a:xfrm>
            <a:off x="4329528" y="3997825"/>
            <a:ext cx="954107" cy="345479"/>
          </a:xfrm>
          <a:prstGeom prst="rect">
            <a:avLst/>
          </a:prstGeom>
          <a:noFill/>
        </p:spPr>
        <p:txBody>
          <a:bodyPr wrap="none" rtlCol="0">
            <a:spAutoFit/>
          </a:bodyPr>
          <a:lstStyle/>
          <a:p>
            <a:pPr algn="r">
              <a:lnSpc>
                <a:spcPct val="120000"/>
              </a:lnSpc>
            </a:pPr>
            <a:r>
              <a:rPr lang="zh-CN" altLang="en-US" sz="15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系统销售</a:t>
            </a:r>
            <a:endParaRPr lang="zh-CN" altLang="en-US" sz="15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TextBox 24"/>
          <p:cNvSpPr txBox="1"/>
          <p:nvPr/>
        </p:nvSpPr>
        <p:spPr>
          <a:xfrm>
            <a:off x="6913059" y="3997824"/>
            <a:ext cx="954107" cy="345479"/>
          </a:xfrm>
          <a:prstGeom prst="rect">
            <a:avLst/>
          </a:prstGeom>
          <a:noFill/>
        </p:spPr>
        <p:txBody>
          <a:bodyPr wrap="none" rtlCol="0">
            <a:spAutoFit/>
          </a:bodyPr>
          <a:lstStyle/>
          <a:p>
            <a:pPr algn="r">
              <a:lnSpc>
                <a:spcPct val="120000"/>
              </a:lnSpc>
            </a:pPr>
            <a:r>
              <a:rPr lang="zh-CN" altLang="en-US" sz="15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数据处理</a:t>
            </a:r>
            <a:endParaRPr lang="zh-CN" altLang="en-US" sz="15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TextBox 23"/>
          <p:cNvSpPr txBox="1"/>
          <p:nvPr/>
        </p:nvSpPr>
        <p:spPr>
          <a:xfrm>
            <a:off x="716399" y="4772617"/>
            <a:ext cx="2805709" cy="770980"/>
          </a:xfrm>
          <a:prstGeom prst="rect">
            <a:avLst/>
          </a:prstGeom>
          <a:noFill/>
        </p:spPr>
        <p:txBody>
          <a:bodyPr wrap="square" rtlCol="0">
            <a:spAutoFit/>
          </a:bodyPr>
          <a:lstStyle/>
          <a:p>
            <a:pPr marL="228600" lvl="1" indent="-228600" defTabSz="1022350">
              <a:lnSpc>
                <a:spcPct val="150000"/>
              </a:lnSpc>
              <a:spcBef>
                <a:spcPct val="0"/>
              </a:spcBef>
              <a:spcAft>
                <a:spcPct val="15000"/>
              </a:spcAft>
              <a:buFont typeface="Wingdings" charset="2"/>
              <a:buChar char="Ø"/>
            </a:pPr>
            <a:r>
              <a:rPr lang="zh-CN" altLang="en-US" sz="1400" kern="0" dirty="0" smtClean="0">
                <a:solidFill>
                  <a:schemeClr val="tx1">
                    <a:lumMod val="75000"/>
                    <a:lumOff val="25000"/>
                  </a:schemeClr>
                </a:solidFill>
                <a:latin typeface="微软雅黑" panose="020B0503020204020204" pitchFamily="34" charset="-122"/>
                <a:ea typeface="微软雅黑" panose="020B0503020204020204" pitchFamily="34" charset="-122"/>
              </a:rPr>
              <a:t>数据咨询服务，参与车辆研发</a:t>
            </a:r>
            <a:endParaRPr lang="en-US" altLang="zh-CN" sz="1400" kern="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marL="228600" lvl="1" indent="-228600" defTabSz="1022350">
              <a:lnSpc>
                <a:spcPct val="150000"/>
              </a:lnSpc>
              <a:spcBef>
                <a:spcPct val="0"/>
              </a:spcBef>
              <a:spcAft>
                <a:spcPct val="15000"/>
              </a:spcAft>
              <a:buFont typeface="Wingdings" charset="2"/>
              <a:buChar char="Ø"/>
            </a:pPr>
            <a:r>
              <a:rPr lang="en-US" altLang="zh-CN" sz="1400" kern="0" dirty="0" smtClean="0">
                <a:solidFill>
                  <a:schemeClr val="tx1">
                    <a:lumMod val="75000"/>
                    <a:lumOff val="25000"/>
                  </a:schemeClr>
                </a:solidFill>
                <a:latin typeface="微软雅黑" panose="020B0503020204020204" pitchFamily="34" charset="-122"/>
                <a:ea typeface="微软雅黑" panose="020B0503020204020204" pitchFamily="34" charset="-122"/>
              </a:rPr>
              <a:t>17</a:t>
            </a:r>
            <a:r>
              <a:rPr lang="zh-CN" altLang="en-US" sz="1400" kern="0" dirty="0" smtClean="0">
                <a:solidFill>
                  <a:schemeClr val="tx1">
                    <a:lumMod val="75000"/>
                    <a:lumOff val="25000"/>
                  </a:schemeClr>
                </a:solidFill>
                <a:latin typeface="微软雅黑" panose="020B0503020204020204" pitchFamily="34" charset="-122"/>
                <a:ea typeface="微软雅黑" panose="020B0503020204020204" pitchFamily="34" charset="-122"/>
              </a:rPr>
              <a:t>年，销售额占比</a:t>
            </a:r>
            <a:r>
              <a:rPr lang="en-US" altLang="zh-CN" sz="1400" kern="0" dirty="0" smtClean="0">
                <a:solidFill>
                  <a:schemeClr val="tx1">
                    <a:lumMod val="75000"/>
                    <a:lumOff val="25000"/>
                  </a:schemeClr>
                </a:solidFill>
                <a:latin typeface="微软雅黑" panose="020B0503020204020204" pitchFamily="34" charset="-122"/>
                <a:ea typeface="微软雅黑" panose="020B0503020204020204" pitchFamily="34" charset="-122"/>
              </a:rPr>
              <a:t>25%</a:t>
            </a:r>
            <a:endParaRPr lang="en-US" altLang="zh-CN" sz="14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 name="TextBox 24"/>
          <p:cNvSpPr txBox="1"/>
          <p:nvPr/>
        </p:nvSpPr>
        <p:spPr>
          <a:xfrm>
            <a:off x="1720608" y="4018038"/>
            <a:ext cx="954107" cy="345479"/>
          </a:xfrm>
          <a:prstGeom prst="rect">
            <a:avLst/>
          </a:prstGeom>
          <a:noFill/>
        </p:spPr>
        <p:txBody>
          <a:bodyPr wrap="none" rtlCol="0">
            <a:spAutoFit/>
          </a:bodyPr>
          <a:lstStyle/>
          <a:p>
            <a:pPr>
              <a:lnSpc>
                <a:spcPct val="120000"/>
              </a:lnSpc>
            </a:pPr>
            <a:r>
              <a:rPr lang="zh-CN" altLang="en-US" sz="15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数据咨询</a:t>
            </a:r>
            <a:endParaRPr lang="zh-CN" altLang="en-US" sz="15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平行四边形 17"/>
          <p:cNvSpPr/>
          <p:nvPr/>
        </p:nvSpPr>
        <p:spPr bwMode="auto">
          <a:xfrm rot="18859607">
            <a:off x="1460991" y="1628878"/>
            <a:ext cx="1439862" cy="1365250"/>
          </a:xfrm>
          <a:prstGeom prst="parallelogram">
            <a:avLst>
              <a:gd name="adj" fmla="val 3039"/>
            </a:avLst>
          </a:prstGeom>
          <a:solidFill>
            <a:schemeClr val="bg1">
              <a:lumMod val="95000"/>
            </a:schemeClr>
          </a:solidFill>
          <a:ln w="9525" cap="flat" cmpd="sng" algn="ctr">
            <a:solidFill>
              <a:schemeClr val="tx1">
                <a:alpha val="0"/>
              </a:schemeClr>
            </a:solidFill>
            <a:prstDash val="solid"/>
            <a:round/>
            <a:headEnd type="none" w="med" len="med"/>
            <a:tailEnd type="none" w="med" len="med"/>
          </a:ln>
          <a:effectLst/>
        </p:spPr>
        <p:txBody>
          <a:bodyPr/>
          <a:lstStyle/>
          <a:p>
            <a:pPr>
              <a:buFont typeface="Arial" panose="020B0604020202020204" pitchFamily="34" charset="0"/>
              <a:buNone/>
              <a:defRPr/>
            </a:pPr>
            <a:endParaRPr lang="zh-CN" altLang="en-US">
              <a:latin typeface="Arial" pitchFamily="34" charset="0"/>
              <a:ea typeface="宋体" pitchFamily="2" charset="-122"/>
            </a:endParaRPr>
          </a:p>
        </p:txBody>
      </p:sp>
      <p:sp>
        <p:nvSpPr>
          <p:cNvPr id="19" name="等腰三角形 6"/>
          <p:cNvSpPr/>
          <p:nvPr/>
        </p:nvSpPr>
        <p:spPr bwMode="auto">
          <a:xfrm>
            <a:off x="1801510" y="1337572"/>
            <a:ext cx="774700" cy="382587"/>
          </a:xfrm>
          <a:prstGeom prst="triangle">
            <a:avLst/>
          </a:prstGeom>
          <a:solidFill>
            <a:schemeClr val="bg1">
              <a:lumMod val="50000"/>
            </a:schemeClr>
          </a:solidFill>
          <a:ln w="9525" cap="flat" cmpd="sng" algn="ctr">
            <a:solidFill>
              <a:schemeClr val="tx1">
                <a:alpha val="0"/>
              </a:schemeClr>
            </a:solidFill>
            <a:prstDash val="solid"/>
            <a:round/>
            <a:headEnd type="none" w="med" len="med"/>
            <a:tailEnd type="none" w="med" len="med"/>
          </a:ln>
          <a:effectLst/>
        </p:spPr>
        <p:txBody>
          <a:bodyPr/>
          <a:lstStyle/>
          <a:p>
            <a:pPr>
              <a:buFont typeface="Arial" panose="020B0604020202020204" pitchFamily="34" charset="0"/>
              <a:buNone/>
              <a:defRPr/>
            </a:pPr>
            <a:endParaRPr lang="zh-CN" altLang="en-US">
              <a:latin typeface="Arial" pitchFamily="34" charset="0"/>
              <a:ea typeface="宋体" pitchFamily="2" charset="-122"/>
            </a:endParaRPr>
          </a:p>
        </p:txBody>
      </p:sp>
      <p:sp>
        <p:nvSpPr>
          <p:cNvPr id="20" name="平行四边形 19"/>
          <p:cNvSpPr/>
          <p:nvPr/>
        </p:nvSpPr>
        <p:spPr bwMode="auto">
          <a:xfrm rot="18859607">
            <a:off x="4077919" y="1636947"/>
            <a:ext cx="1439863" cy="1365250"/>
          </a:xfrm>
          <a:prstGeom prst="parallelogram">
            <a:avLst>
              <a:gd name="adj" fmla="val 3039"/>
            </a:avLst>
          </a:prstGeom>
          <a:solidFill>
            <a:schemeClr val="bg1">
              <a:lumMod val="95000"/>
            </a:schemeClr>
          </a:solidFill>
          <a:ln w="9525" cap="flat" cmpd="sng" algn="ctr">
            <a:solidFill>
              <a:schemeClr val="tx1">
                <a:alpha val="0"/>
              </a:schemeClr>
            </a:solidFill>
            <a:prstDash val="solid"/>
            <a:round/>
            <a:headEnd type="none" w="med" len="med"/>
            <a:tailEnd type="none" w="med" len="med"/>
          </a:ln>
          <a:effectLst/>
        </p:spPr>
        <p:txBody>
          <a:bodyPr/>
          <a:lstStyle/>
          <a:p>
            <a:pPr>
              <a:buFont typeface="Arial" panose="020B0604020202020204" pitchFamily="34" charset="0"/>
              <a:buNone/>
              <a:defRPr/>
            </a:pPr>
            <a:endParaRPr lang="zh-CN" altLang="en-US">
              <a:latin typeface="Arial" pitchFamily="34" charset="0"/>
              <a:ea typeface="宋体" pitchFamily="2" charset="-122"/>
            </a:endParaRPr>
          </a:p>
        </p:txBody>
      </p:sp>
      <p:sp>
        <p:nvSpPr>
          <p:cNvPr id="21" name="等腰三角形 32"/>
          <p:cNvSpPr/>
          <p:nvPr/>
        </p:nvSpPr>
        <p:spPr bwMode="auto">
          <a:xfrm>
            <a:off x="4418438" y="1345640"/>
            <a:ext cx="776288" cy="382588"/>
          </a:xfrm>
          <a:prstGeom prst="triangle">
            <a:avLst/>
          </a:prstGeom>
          <a:solidFill>
            <a:schemeClr val="bg1">
              <a:lumMod val="50000"/>
            </a:schemeClr>
          </a:solidFill>
          <a:ln w="9525" cap="flat" cmpd="sng" algn="ctr">
            <a:solidFill>
              <a:schemeClr val="tx1">
                <a:alpha val="0"/>
              </a:schemeClr>
            </a:solidFill>
            <a:prstDash val="solid"/>
            <a:round/>
            <a:headEnd type="none" w="med" len="med"/>
            <a:tailEnd type="none" w="med" len="med"/>
          </a:ln>
          <a:effectLst/>
        </p:spPr>
        <p:txBody>
          <a:bodyPr/>
          <a:lstStyle/>
          <a:p>
            <a:pPr>
              <a:buFont typeface="Arial" panose="020B0604020202020204" pitchFamily="34" charset="0"/>
              <a:buNone/>
              <a:defRPr/>
            </a:pPr>
            <a:endParaRPr lang="zh-CN" altLang="en-US">
              <a:latin typeface="Arial" pitchFamily="34" charset="0"/>
              <a:ea typeface="宋体" pitchFamily="2" charset="-122"/>
            </a:endParaRPr>
          </a:p>
        </p:txBody>
      </p:sp>
      <p:sp>
        <p:nvSpPr>
          <p:cNvPr id="22" name="平行四边形 21"/>
          <p:cNvSpPr/>
          <p:nvPr/>
        </p:nvSpPr>
        <p:spPr bwMode="auto">
          <a:xfrm rot="18859607">
            <a:off x="6634463" y="1636946"/>
            <a:ext cx="1439863" cy="1365250"/>
          </a:xfrm>
          <a:prstGeom prst="parallelogram">
            <a:avLst>
              <a:gd name="adj" fmla="val 3039"/>
            </a:avLst>
          </a:prstGeom>
          <a:solidFill>
            <a:schemeClr val="bg1">
              <a:lumMod val="95000"/>
            </a:schemeClr>
          </a:solidFill>
          <a:ln w="9525" cap="flat" cmpd="sng" algn="ctr">
            <a:solidFill>
              <a:schemeClr val="tx1">
                <a:alpha val="0"/>
              </a:schemeClr>
            </a:solidFill>
            <a:prstDash val="solid"/>
            <a:round/>
            <a:headEnd type="none" w="med" len="med"/>
            <a:tailEnd type="none" w="med" len="med"/>
          </a:ln>
          <a:effectLst/>
        </p:spPr>
        <p:txBody>
          <a:bodyPr/>
          <a:lstStyle/>
          <a:p>
            <a:pPr>
              <a:buFont typeface="Arial" panose="020B0604020202020204" pitchFamily="34" charset="0"/>
              <a:buNone/>
              <a:defRPr/>
            </a:pPr>
            <a:endParaRPr lang="zh-CN" altLang="en-US">
              <a:latin typeface="Arial" pitchFamily="34" charset="0"/>
              <a:ea typeface="宋体" pitchFamily="2" charset="-122"/>
            </a:endParaRPr>
          </a:p>
        </p:txBody>
      </p:sp>
      <p:sp>
        <p:nvSpPr>
          <p:cNvPr id="23" name="等腰三角形 34"/>
          <p:cNvSpPr/>
          <p:nvPr/>
        </p:nvSpPr>
        <p:spPr bwMode="auto">
          <a:xfrm>
            <a:off x="6974983" y="1345639"/>
            <a:ext cx="774700" cy="382588"/>
          </a:xfrm>
          <a:prstGeom prst="triangle">
            <a:avLst/>
          </a:prstGeom>
          <a:solidFill>
            <a:schemeClr val="bg1">
              <a:lumMod val="50000"/>
            </a:schemeClr>
          </a:solidFill>
          <a:ln w="9525" cap="flat" cmpd="sng" algn="ctr">
            <a:solidFill>
              <a:schemeClr val="tx1">
                <a:alpha val="0"/>
              </a:schemeClr>
            </a:solidFill>
            <a:prstDash val="solid"/>
            <a:round/>
            <a:headEnd type="none" w="med" len="med"/>
            <a:tailEnd type="none" w="med" len="med"/>
          </a:ln>
          <a:effectLst/>
        </p:spPr>
        <p:txBody>
          <a:bodyPr/>
          <a:lstStyle/>
          <a:p>
            <a:pPr>
              <a:buFont typeface="Arial" panose="020B0604020202020204" pitchFamily="34" charset="0"/>
              <a:buNone/>
              <a:defRPr/>
            </a:pPr>
            <a:endParaRPr lang="zh-CN" altLang="en-US">
              <a:latin typeface="Arial" pitchFamily="34" charset="0"/>
              <a:ea typeface="宋体" pitchFamily="2" charset="-122"/>
            </a:endParaRPr>
          </a:p>
        </p:txBody>
      </p:sp>
      <p:sp>
        <p:nvSpPr>
          <p:cNvPr id="24" name="文本框 32"/>
          <p:cNvSpPr txBox="1"/>
          <p:nvPr/>
        </p:nvSpPr>
        <p:spPr>
          <a:xfrm>
            <a:off x="2034872" y="1367734"/>
            <a:ext cx="346075" cy="400050"/>
          </a:xfrm>
          <a:prstGeom prst="rect">
            <a:avLst/>
          </a:prstGeom>
          <a:noFill/>
        </p:spPr>
        <p:txBody>
          <a:bodyPr>
            <a:spAutoFit/>
          </a:bodyPr>
          <a:lstStyle/>
          <a:p>
            <a:pPr>
              <a:buFont typeface="Arial" panose="020B0604020202020204" pitchFamily="34" charset="0"/>
              <a:buNone/>
              <a:defRPr/>
            </a:pPr>
            <a:r>
              <a:rPr lang="en-US" altLang="zh-CN" sz="2000" b="1" dirty="0">
                <a:solidFill>
                  <a:schemeClr val="tx2">
                    <a:lumMod val="75000"/>
                  </a:schemeClr>
                </a:solidFill>
                <a:latin typeface="Arial" pitchFamily="34" charset="0"/>
                <a:ea typeface="宋体" pitchFamily="2" charset="-122"/>
              </a:rPr>
              <a:t>1</a:t>
            </a:r>
            <a:endParaRPr lang="zh-CN" altLang="en-US" sz="2000" b="1" dirty="0">
              <a:solidFill>
                <a:schemeClr val="tx2">
                  <a:lumMod val="75000"/>
                </a:schemeClr>
              </a:solidFill>
              <a:latin typeface="Arial" pitchFamily="34" charset="0"/>
              <a:ea typeface="宋体" pitchFamily="2" charset="-122"/>
            </a:endParaRPr>
          </a:p>
        </p:txBody>
      </p:sp>
      <p:sp>
        <p:nvSpPr>
          <p:cNvPr id="25" name="文本框 35"/>
          <p:cNvSpPr txBox="1"/>
          <p:nvPr/>
        </p:nvSpPr>
        <p:spPr>
          <a:xfrm>
            <a:off x="4653388" y="1372628"/>
            <a:ext cx="346075" cy="400050"/>
          </a:xfrm>
          <a:prstGeom prst="rect">
            <a:avLst/>
          </a:prstGeom>
          <a:noFill/>
        </p:spPr>
        <p:txBody>
          <a:bodyPr>
            <a:spAutoFit/>
          </a:bodyPr>
          <a:lstStyle/>
          <a:p>
            <a:pPr>
              <a:buFont typeface="Arial" panose="020B0604020202020204" pitchFamily="34" charset="0"/>
              <a:buNone/>
              <a:defRPr/>
            </a:pPr>
            <a:r>
              <a:rPr lang="en-US" altLang="zh-CN" sz="2000" b="1" dirty="0">
                <a:solidFill>
                  <a:schemeClr val="tx2">
                    <a:lumMod val="75000"/>
                  </a:schemeClr>
                </a:solidFill>
                <a:latin typeface="Arial" pitchFamily="34" charset="0"/>
                <a:ea typeface="宋体" pitchFamily="2" charset="-122"/>
              </a:rPr>
              <a:t>2</a:t>
            </a:r>
            <a:endParaRPr lang="zh-CN" altLang="en-US" sz="2000" b="1" dirty="0">
              <a:solidFill>
                <a:schemeClr val="tx2">
                  <a:lumMod val="75000"/>
                </a:schemeClr>
              </a:solidFill>
              <a:latin typeface="Arial" pitchFamily="34" charset="0"/>
              <a:ea typeface="宋体" pitchFamily="2" charset="-122"/>
            </a:endParaRPr>
          </a:p>
        </p:txBody>
      </p:sp>
      <p:sp>
        <p:nvSpPr>
          <p:cNvPr id="26" name="文本框 36"/>
          <p:cNvSpPr txBox="1"/>
          <p:nvPr/>
        </p:nvSpPr>
        <p:spPr>
          <a:xfrm>
            <a:off x="7195645" y="1372627"/>
            <a:ext cx="344488" cy="400050"/>
          </a:xfrm>
          <a:prstGeom prst="rect">
            <a:avLst/>
          </a:prstGeom>
          <a:noFill/>
        </p:spPr>
        <p:txBody>
          <a:bodyPr>
            <a:spAutoFit/>
          </a:bodyPr>
          <a:lstStyle/>
          <a:p>
            <a:pPr>
              <a:buFont typeface="Arial" panose="020B0604020202020204" pitchFamily="34" charset="0"/>
              <a:buNone/>
              <a:defRPr/>
            </a:pPr>
            <a:r>
              <a:rPr lang="en-US" altLang="zh-CN" sz="2000" b="1" dirty="0">
                <a:solidFill>
                  <a:schemeClr val="tx2">
                    <a:lumMod val="75000"/>
                  </a:schemeClr>
                </a:solidFill>
                <a:latin typeface="Arial" pitchFamily="34" charset="0"/>
                <a:ea typeface="宋体" pitchFamily="2" charset="-122"/>
              </a:rPr>
              <a:t>3</a:t>
            </a:r>
            <a:endParaRPr lang="zh-CN" altLang="en-US" sz="2000" b="1" dirty="0">
              <a:solidFill>
                <a:schemeClr val="tx2">
                  <a:lumMod val="75000"/>
                </a:schemeClr>
              </a:solidFill>
              <a:latin typeface="Arial" pitchFamily="34" charset="0"/>
              <a:ea typeface="宋体" pitchFamily="2" charset="-122"/>
            </a:endParaRPr>
          </a:p>
        </p:txBody>
      </p:sp>
      <p:sp>
        <p:nvSpPr>
          <p:cNvPr id="27" name="文本框 37"/>
          <p:cNvSpPr txBox="1"/>
          <p:nvPr/>
        </p:nvSpPr>
        <p:spPr>
          <a:xfrm>
            <a:off x="1644347" y="1988447"/>
            <a:ext cx="1166813" cy="646331"/>
          </a:xfrm>
          <a:prstGeom prst="rect">
            <a:avLst/>
          </a:prstGeom>
          <a:noFill/>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buFont typeface="Arial" charset="0"/>
              <a:buNone/>
            </a:pPr>
            <a:r>
              <a:rPr lang="zh-CN" altLang="en-US" sz="3600" dirty="0" smtClean="0">
                <a:solidFill>
                  <a:srgbClr val="17375E"/>
                </a:solidFill>
                <a:latin typeface="微软雅黑" charset="-122"/>
                <a:ea typeface="微软雅黑" charset="-122"/>
              </a:rPr>
              <a:t>研发</a:t>
            </a:r>
            <a:endParaRPr lang="zh-CN" altLang="en-US" sz="3600" dirty="0">
              <a:solidFill>
                <a:srgbClr val="17375E"/>
              </a:solidFill>
              <a:latin typeface="微软雅黑" charset="-122"/>
              <a:ea typeface="微软雅黑" charset="-122"/>
            </a:endParaRPr>
          </a:p>
        </p:txBody>
      </p:sp>
      <p:sp>
        <p:nvSpPr>
          <p:cNvPr id="28" name="文本框 38"/>
          <p:cNvSpPr txBox="1"/>
          <p:nvPr/>
        </p:nvSpPr>
        <p:spPr>
          <a:xfrm>
            <a:off x="4210476" y="1979053"/>
            <a:ext cx="1166812" cy="646331"/>
          </a:xfrm>
          <a:prstGeom prst="rect">
            <a:avLst/>
          </a:prstGeom>
          <a:noFill/>
        </p:spPr>
        <p:txBody>
          <a:bodyPr>
            <a:spAutoFit/>
          </a:bodyPr>
          <a:lstStyle/>
          <a:p>
            <a:pPr>
              <a:buFont typeface="Arial" panose="020B0604020202020204" pitchFamily="34" charset="0"/>
              <a:buNone/>
              <a:defRPr/>
            </a:pPr>
            <a:r>
              <a:rPr lang="zh-CN" altLang="en-US" sz="3600" b="1" dirty="0" smtClean="0">
                <a:solidFill>
                  <a:schemeClr val="tx2">
                    <a:lumMod val="75000"/>
                  </a:schemeClr>
                </a:solidFill>
                <a:latin typeface="+mn-ea"/>
                <a:ea typeface="+mn-ea"/>
              </a:rPr>
              <a:t>生产</a:t>
            </a:r>
            <a:endParaRPr lang="zh-CN" altLang="en-US" sz="3600" b="1" dirty="0">
              <a:solidFill>
                <a:schemeClr val="tx2">
                  <a:lumMod val="75000"/>
                </a:schemeClr>
              </a:solidFill>
              <a:latin typeface="+mn-ea"/>
              <a:ea typeface="+mn-ea"/>
            </a:endParaRPr>
          </a:p>
        </p:txBody>
      </p:sp>
      <p:sp>
        <p:nvSpPr>
          <p:cNvPr id="29" name="文本框 39"/>
          <p:cNvSpPr txBox="1"/>
          <p:nvPr/>
        </p:nvSpPr>
        <p:spPr>
          <a:xfrm>
            <a:off x="6806708" y="1979052"/>
            <a:ext cx="1166812" cy="646331"/>
          </a:xfrm>
          <a:prstGeom prst="rect">
            <a:avLst/>
          </a:prstGeom>
          <a:noFill/>
        </p:spPr>
        <p:txBody>
          <a:bodyPr>
            <a:spAutoFit/>
          </a:bodyPr>
          <a:lstStyle/>
          <a:p>
            <a:pPr>
              <a:buFont typeface="Arial" panose="020B0604020202020204" pitchFamily="34" charset="0"/>
              <a:buNone/>
              <a:defRPr/>
            </a:pPr>
            <a:r>
              <a:rPr lang="zh-CN" altLang="en-US" sz="3600" b="1" dirty="0" smtClean="0">
                <a:solidFill>
                  <a:schemeClr val="tx2">
                    <a:lumMod val="75000"/>
                  </a:schemeClr>
                </a:solidFill>
                <a:latin typeface="+mn-ea"/>
                <a:ea typeface="+mn-ea"/>
              </a:rPr>
              <a:t>运行</a:t>
            </a:r>
            <a:endParaRPr lang="zh-CN" altLang="en-US" sz="3600" b="1" dirty="0">
              <a:solidFill>
                <a:schemeClr val="tx2">
                  <a:lumMod val="75000"/>
                </a:schemeClr>
              </a:solidFill>
              <a:latin typeface="+mn-ea"/>
              <a:ea typeface="+mn-ea"/>
            </a:endParaRPr>
          </a:p>
        </p:txBody>
      </p:sp>
      <p:sp>
        <p:nvSpPr>
          <p:cNvPr id="30" name="右箭头 29"/>
          <p:cNvSpPr/>
          <p:nvPr/>
        </p:nvSpPr>
        <p:spPr>
          <a:xfrm>
            <a:off x="850508" y="3121387"/>
            <a:ext cx="8055980" cy="590309"/>
          </a:xfrm>
          <a:prstGeom prst="rightArrow">
            <a:avLst/>
          </a:prstGeom>
          <a:solidFill>
            <a:srgbClr val="F9C03C"/>
          </a:solidFill>
          <a:ln>
            <a:solidFill>
              <a:srgbClr val="F9C03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solidFill>
                <a:srgbClr val="F9C03C"/>
              </a:solidFill>
            </a:endParaRPr>
          </a:p>
        </p:txBody>
      </p:sp>
      <p:sp>
        <p:nvSpPr>
          <p:cNvPr id="31" name="TextBox 23"/>
          <p:cNvSpPr txBox="1"/>
          <p:nvPr/>
        </p:nvSpPr>
        <p:spPr>
          <a:xfrm>
            <a:off x="3624445" y="4772617"/>
            <a:ext cx="2833223" cy="1126462"/>
          </a:xfrm>
          <a:prstGeom prst="rect">
            <a:avLst/>
          </a:prstGeom>
          <a:noFill/>
        </p:spPr>
        <p:txBody>
          <a:bodyPr wrap="square" rtlCol="0">
            <a:spAutoFit/>
          </a:bodyPr>
          <a:lstStyle/>
          <a:p>
            <a:pPr marL="228600" lvl="1" indent="-228600" defTabSz="1022350">
              <a:lnSpc>
                <a:spcPct val="150000"/>
              </a:lnSpc>
              <a:spcBef>
                <a:spcPct val="0"/>
              </a:spcBef>
              <a:spcAft>
                <a:spcPct val="15000"/>
              </a:spcAft>
              <a:buFont typeface="Wingdings" charset="2"/>
              <a:buChar char="Ø"/>
            </a:pPr>
            <a:r>
              <a:rPr lang="zh-CN" altLang="en-US" sz="1400" kern="0" dirty="0" smtClean="0">
                <a:solidFill>
                  <a:schemeClr val="tx1">
                    <a:lumMod val="75000"/>
                    <a:lumOff val="25000"/>
                  </a:schemeClr>
                </a:solidFill>
                <a:latin typeface="微软雅黑" panose="020B0503020204020204" pitchFamily="34" charset="-122"/>
                <a:ea typeface="微软雅黑" panose="020B0503020204020204" pitchFamily="34" charset="-122"/>
              </a:rPr>
              <a:t>硬件设备前装</a:t>
            </a:r>
            <a:endParaRPr lang="en-US" altLang="zh-CN" sz="1400" kern="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marL="228600" lvl="1" indent="-228600" defTabSz="1022350">
              <a:lnSpc>
                <a:spcPct val="150000"/>
              </a:lnSpc>
              <a:spcBef>
                <a:spcPct val="0"/>
              </a:spcBef>
              <a:spcAft>
                <a:spcPct val="15000"/>
              </a:spcAft>
              <a:buFont typeface="Wingdings" charset="2"/>
              <a:buChar char="Ø"/>
            </a:pPr>
            <a:r>
              <a:rPr lang="zh-CN" altLang="en-US" sz="1400" kern="0" dirty="0" smtClean="0">
                <a:solidFill>
                  <a:schemeClr val="tx1">
                    <a:lumMod val="75000"/>
                    <a:lumOff val="25000"/>
                  </a:schemeClr>
                </a:solidFill>
                <a:latin typeface="微软雅黑" panose="020B0503020204020204" pitchFamily="34" charset="-122"/>
                <a:ea typeface="微软雅黑" panose="020B0503020204020204" pitchFamily="34" charset="-122"/>
              </a:rPr>
              <a:t>数据管理软件系统销售</a:t>
            </a:r>
            <a:endParaRPr lang="en-US" altLang="zh-CN" sz="1400" kern="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marL="228600" lvl="1" indent="-228600" defTabSz="1022350">
              <a:lnSpc>
                <a:spcPct val="150000"/>
              </a:lnSpc>
              <a:spcBef>
                <a:spcPct val="0"/>
              </a:spcBef>
              <a:spcAft>
                <a:spcPct val="15000"/>
              </a:spcAft>
              <a:buFont typeface="Wingdings" charset="2"/>
              <a:buChar char="Ø"/>
            </a:pPr>
            <a:r>
              <a:rPr lang="en-US" altLang="zh-CN" sz="1400" kern="0" dirty="0" smtClean="0">
                <a:solidFill>
                  <a:schemeClr val="tx1">
                    <a:lumMod val="75000"/>
                    <a:lumOff val="25000"/>
                  </a:schemeClr>
                </a:solidFill>
                <a:latin typeface="微软雅黑" panose="020B0503020204020204" pitchFamily="34" charset="-122"/>
                <a:ea typeface="微软雅黑" panose="020B0503020204020204" pitchFamily="34" charset="-122"/>
              </a:rPr>
              <a:t>17</a:t>
            </a:r>
            <a:r>
              <a:rPr lang="zh-CN" altLang="en-US" sz="1400" kern="0" dirty="0" smtClean="0">
                <a:solidFill>
                  <a:schemeClr val="tx1">
                    <a:lumMod val="75000"/>
                    <a:lumOff val="25000"/>
                  </a:schemeClr>
                </a:solidFill>
                <a:latin typeface="微软雅黑" panose="020B0503020204020204" pitchFamily="34" charset="-122"/>
                <a:ea typeface="微软雅黑" panose="020B0503020204020204" pitchFamily="34" charset="-122"/>
              </a:rPr>
              <a:t>年，销售额占比</a:t>
            </a:r>
            <a:r>
              <a:rPr lang="en-US" altLang="zh-CN" sz="1400" kern="0" dirty="0" smtClean="0">
                <a:solidFill>
                  <a:schemeClr val="tx1">
                    <a:lumMod val="75000"/>
                    <a:lumOff val="25000"/>
                  </a:schemeClr>
                </a:solidFill>
                <a:latin typeface="微软雅黑" panose="020B0503020204020204" pitchFamily="34" charset="-122"/>
                <a:ea typeface="微软雅黑" panose="020B0503020204020204" pitchFamily="34" charset="-122"/>
              </a:rPr>
              <a:t>45%</a:t>
            </a:r>
            <a:endParaRPr lang="en-US" altLang="zh-CN" sz="14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2" name="TextBox 23"/>
          <p:cNvSpPr txBox="1"/>
          <p:nvPr/>
        </p:nvSpPr>
        <p:spPr>
          <a:xfrm>
            <a:off x="6560005" y="4813076"/>
            <a:ext cx="2577977" cy="1094146"/>
          </a:xfrm>
          <a:prstGeom prst="rect">
            <a:avLst/>
          </a:prstGeom>
          <a:noFill/>
        </p:spPr>
        <p:txBody>
          <a:bodyPr wrap="square" rtlCol="0">
            <a:spAutoFit/>
          </a:bodyPr>
          <a:lstStyle/>
          <a:p>
            <a:pPr marL="228600" lvl="1" indent="-228600" defTabSz="1022350">
              <a:lnSpc>
                <a:spcPct val="150000"/>
              </a:lnSpc>
              <a:spcBef>
                <a:spcPct val="0"/>
              </a:spcBef>
              <a:spcAft>
                <a:spcPct val="15000"/>
              </a:spcAft>
              <a:buFont typeface="Wingdings" charset="2"/>
              <a:buChar char="Ø"/>
            </a:pPr>
            <a:r>
              <a:rPr lang="zh-CN" altLang="en-US" sz="1400" kern="0" dirty="0" smtClean="0">
                <a:solidFill>
                  <a:schemeClr val="tx1">
                    <a:lumMod val="75000"/>
                    <a:lumOff val="25000"/>
                  </a:schemeClr>
                </a:solidFill>
                <a:latin typeface="微软雅黑" panose="020B0503020204020204" pitchFamily="34" charset="-122"/>
                <a:ea typeface="微软雅黑" panose="020B0503020204020204" pitchFamily="34" charset="-122"/>
              </a:rPr>
              <a:t>系统升级、数据采集、存储、数据维护、清洗</a:t>
            </a:r>
            <a:endParaRPr lang="en-US" altLang="zh-CN" sz="1400" kern="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marL="228600" lvl="1" indent="-228600" defTabSz="1022350">
              <a:lnSpc>
                <a:spcPct val="150000"/>
              </a:lnSpc>
              <a:spcBef>
                <a:spcPct val="0"/>
              </a:spcBef>
              <a:spcAft>
                <a:spcPct val="15000"/>
              </a:spcAft>
              <a:buFont typeface="Wingdings" charset="2"/>
              <a:buChar char="Ø"/>
            </a:pPr>
            <a:r>
              <a:rPr lang="en-US" altLang="zh-CN" sz="1400" kern="0" dirty="0" smtClean="0">
                <a:solidFill>
                  <a:schemeClr val="tx1">
                    <a:lumMod val="75000"/>
                    <a:lumOff val="25000"/>
                  </a:schemeClr>
                </a:solidFill>
                <a:latin typeface="微软雅黑" panose="020B0503020204020204" pitchFamily="34" charset="-122"/>
                <a:ea typeface="微软雅黑" panose="020B0503020204020204" pitchFamily="34" charset="-122"/>
              </a:rPr>
              <a:t>17</a:t>
            </a:r>
            <a:r>
              <a:rPr lang="zh-CN" altLang="en-US" sz="1400" kern="0" dirty="0" smtClean="0">
                <a:solidFill>
                  <a:schemeClr val="tx1">
                    <a:lumMod val="75000"/>
                    <a:lumOff val="25000"/>
                  </a:schemeClr>
                </a:solidFill>
                <a:latin typeface="微软雅黑" panose="020B0503020204020204" pitchFamily="34" charset="-122"/>
                <a:ea typeface="微软雅黑" panose="020B0503020204020204" pitchFamily="34" charset="-122"/>
              </a:rPr>
              <a:t>年，销售额占比</a:t>
            </a:r>
            <a:r>
              <a:rPr lang="en-US" altLang="zh-CN" sz="1400" kern="0" dirty="0" smtClean="0">
                <a:solidFill>
                  <a:schemeClr val="tx1">
                    <a:lumMod val="75000"/>
                    <a:lumOff val="25000"/>
                  </a:schemeClr>
                </a:solidFill>
                <a:latin typeface="微软雅黑" panose="020B0503020204020204" pitchFamily="34" charset="-122"/>
                <a:ea typeface="微软雅黑" panose="020B0503020204020204" pitchFamily="34" charset="-122"/>
              </a:rPr>
              <a:t>20%</a:t>
            </a:r>
            <a:endParaRPr lang="en-US" altLang="zh-CN" sz="14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3" name="矩形 32"/>
          <p:cNvSpPr/>
          <p:nvPr/>
        </p:nvSpPr>
        <p:spPr>
          <a:xfrm>
            <a:off x="531261" y="620259"/>
            <a:ext cx="3680309" cy="662554"/>
          </a:xfrm>
          <a:prstGeom prst="rect">
            <a:avLst/>
          </a:prstGeom>
        </p:spPr>
        <p:txBody>
          <a:bodyPr wrap="square">
            <a:spAutoFit/>
          </a:bodyPr>
          <a:lstStyle/>
          <a:p>
            <a:pPr indent="342884">
              <a:lnSpc>
                <a:spcPct val="150000"/>
              </a:lnSpc>
              <a:defRPr/>
            </a:pPr>
            <a:r>
              <a:rPr lang="zh-CN" altLang="en-US" sz="2800" b="1" kern="0" spc="300" dirty="0" smtClean="0">
                <a:solidFill>
                  <a:srgbClr val="F9C03C"/>
                </a:solidFill>
                <a:latin typeface="微软雅黑" panose="020B0503020204020204" pitchFamily="34" charset="-122"/>
                <a:ea typeface="微软雅黑" panose="020B0503020204020204" pitchFamily="34" charset="-122"/>
              </a:rPr>
              <a:t>盈利模式</a:t>
            </a:r>
            <a:endParaRPr lang="en-US" altLang="zh-CN" sz="2800" b="1" kern="0" spc="300" dirty="0" smtClean="0">
              <a:solidFill>
                <a:srgbClr val="F9C03C"/>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xmlns="" id="{2AED94E7-2321-4C2E-97E6-7F8CCDF5AFB9}"/>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0"/>
            <a:ext cx="9144000" cy="6857194"/>
          </a:xfrm>
          <a:prstGeom prst="rect">
            <a:avLst/>
          </a:prstGeom>
        </p:spPr>
      </p:pic>
      <p:sp>
        <p:nvSpPr>
          <p:cNvPr id="13" name="TextBox 8">
            <a:extLst>
              <a:ext uri="{FF2B5EF4-FFF2-40B4-BE49-F238E27FC236}">
                <a16:creationId xmlns:a16="http://schemas.microsoft.com/office/drawing/2014/main" xmlns="" id="{AA287EFB-C22D-4BDC-BD29-D620D5E198FA}"/>
              </a:ext>
            </a:extLst>
          </p:cNvPr>
          <p:cNvSpPr txBox="1"/>
          <p:nvPr/>
        </p:nvSpPr>
        <p:spPr>
          <a:xfrm>
            <a:off x="180093" y="33183"/>
            <a:ext cx="2962275" cy="307777"/>
          </a:xfrm>
          <a:prstGeom prst="rect">
            <a:avLst/>
          </a:prstGeom>
          <a:noFill/>
        </p:spPr>
        <p:txBody>
          <a:bodyPr lIns="0" tIns="0" rIns="0" bIns="0" anchor="ctr">
            <a:spAutoFit/>
          </a:bodyPr>
          <a:lstStyle/>
          <a:p>
            <a:pPr algn="ctr" eaLnBrk="1" fontAlgn="auto" hangingPunct="1">
              <a:spcBef>
                <a:spcPts val="0"/>
              </a:spcBef>
              <a:spcAft>
                <a:spcPts val="0"/>
              </a:spcAft>
              <a:defRPr/>
            </a:pPr>
            <a:r>
              <a:rPr lang="zh-CN" altLang="en-US" sz="2000" dirty="0" smtClean="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二、项目介绍</a:t>
            </a:r>
            <a:endParaRPr lang="zh-CN" altLang="en-US" sz="20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pic>
        <p:nvPicPr>
          <p:cNvPr id="1026" name="Picture 2" descr="C:\Users\Amy\Desktop\12.png"/>
          <p:cNvPicPr>
            <a:picLocks noChangeAspect="1" noChangeArrowheads="1"/>
          </p:cNvPicPr>
          <p:nvPr/>
        </p:nvPicPr>
        <p:blipFill>
          <a:blip r:embed="rId4" cstate="print"/>
          <a:srcRect/>
          <a:stretch>
            <a:fillRect/>
          </a:stretch>
        </p:blipFill>
        <p:spPr bwMode="auto">
          <a:xfrm>
            <a:off x="7325866" y="-139961"/>
            <a:ext cx="1970120" cy="811681"/>
          </a:xfrm>
          <a:prstGeom prst="rect">
            <a:avLst/>
          </a:prstGeom>
          <a:noFill/>
        </p:spPr>
      </p:pic>
      <p:pic>
        <p:nvPicPr>
          <p:cNvPr id="7" name="图片 6" descr="一种用于整车控制器VCU硬件功能检测的设备"/>
          <p:cNvPicPr>
            <a:picLocks noChangeAspect="1" noChangeArrowheads="1"/>
          </p:cNvPicPr>
          <p:nvPr/>
        </p:nvPicPr>
        <p:blipFill>
          <a:blip r:embed="rId5" cstate="print"/>
          <a:stretch>
            <a:fillRect/>
          </a:stretch>
        </p:blipFill>
        <p:spPr bwMode="auto">
          <a:xfrm>
            <a:off x="6344412" y="2495475"/>
            <a:ext cx="1234969" cy="17468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 name="图片 7" descr="实用新型-在线混合系统"/>
          <p:cNvPicPr>
            <a:picLocks noChangeAspect="1" noChangeArrowheads="1"/>
          </p:cNvPicPr>
          <p:nvPr/>
        </p:nvPicPr>
        <p:blipFill>
          <a:blip r:embed="rId6" cstate="print"/>
          <a:stretch>
            <a:fillRect/>
          </a:stretch>
        </p:blipFill>
        <p:spPr bwMode="auto">
          <a:xfrm>
            <a:off x="2217092" y="4568363"/>
            <a:ext cx="1224008" cy="17468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 name="图片 8" descr="实用新型-在线混合系统"/>
          <p:cNvPicPr>
            <a:picLocks noChangeAspect="1" noChangeArrowheads="1"/>
          </p:cNvPicPr>
          <p:nvPr/>
        </p:nvPicPr>
        <p:blipFill>
          <a:blip r:embed="rId7" cstate="print"/>
          <a:stretch>
            <a:fillRect/>
          </a:stretch>
        </p:blipFill>
        <p:spPr bwMode="auto">
          <a:xfrm>
            <a:off x="7748738" y="2481959"/>
            <a:ext cx="1252146" cy="17711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图片 9" descr="实用新型-电池换电机构"/>
          <p:cNvPicPr>
            <a:picLocks noChangeAspect="1" noChangeArrowheads="1"/>
          </p:cNvPicPr>
          <p:nvPr/>
        </p:nvPicPr>
        <p:blipFill>
          <a:blip r:embed="rId8" cstate="print"/>
          <a:stretch>
            <a:fillRect/>
          </a:stretch>
        </p:blipFill>
        <p:spPr bwMode="auto">
          <a:xfrm>
            <a:off x="767393" y="4573604"/>
            <a:ext cx="1234986" cy="17469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 name="图片 1" descr="24"/>
          <p:cNvPicPr>
            <a:picLocks noChangeAspect="1" noChangeArrowheads="1"/>
          </p:cNvPicPr>
          <p:nvPr/>
        </p:nvPicPr>
        <p:blipFill>
          <a:blip r:embed="rId9" cstate="print"/>
          <a:stretch>
            <a:fillRect/>
          </a:stretch>
        </p:blipFill>
        <p:spPr bwMode="auto">
          <a:xfrm rot="60000">
            <a:off x="776518" y="2492114"/>
            <a:ext cx="1234986" cy="17469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5" name="图片 2" descr="201110348790.9-配有废气再循环EGR的汽油机混合分层进气系统及方法"/>
          <p:cNvPicPr>
            <a:picLocks noChangeAspect="1" noChangeArrowheads="1"/>
          </p:cNvPicPr>
          <p:nvPr/>
        </p:nvPicPr>
        <p:blipFill>
          <a:blip r:embed="rId10" cstate="print"/>
          <a:stretch>
            <a:fillRect/>
          </a:stretch>
        </p:blipFill>
        <p:spPr bwMode="auto">
          <a:xfrm>
            <a:off x="2204221" y="2504803"/>
            <a:ext cx="1234970" cy="17468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6" name="图片 3" descr="201110349317.2-配有废气再循环EGR的汽油机进气滚流发生装置"/>
          <p:cNvPicPr>
            <a:picLocks noChangeAspect="1" noChangeArrowheads="1"/>
          </p:cNvPicPr>
          <p:nvPr/>
        </p:nvPicPr>
        <p:blipFill>
          <a:blip r:embed="rId11" cstate="print"/>
          <a:stretch>
            <a:fillRect/>
          </a:stretch>
        </p:blipFill>
        <p:spPr bwMode="auto">
          <a:xfrm>
            <a:off x="3630690" y="2488755"/>
            <a:ext cx="1233125" cy="17442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7" name="图片 4" descr="2012-61实用毕我张瀛等_01"/>
          <p:cNvPicPr>
            <a:picLocks noChangeAspect="1" noChangeArrowheads="1"/>
          </p:cNvPicPr>
          <p:nvPr/>
        </p:nvPicPr>
        <p:blipFill>
          <a:blip r:embed="rId12" cstate="print"/>
          <a:stretch>
            <a:fillRect/>
          </a:stretch>
        </p:blipFill>
        <p:spPr bwMode="auto">
          <a:xfrm>
            <a:off x="7752864" y="4611742"/>
            <a:ext cx="1227166" cy="17417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8" name="图片 1" descr="C:\Users\Amy\Desktop\布尔科技素材\专利\新建文件夹 (2)\新建文件夹 (2)\实用6授权夹\我的实用专利夹\李刘张常岳实用201320216432.7-配有NOx吸附还原催化转化器的稀燃汽油机恒扭矩控制系统.jpg李刘张常岳实用201320216432.7-配有NOx吸附还原催化转化器的稀燃汽油机恒扭矩控制系统"/>
          <p:cNvPicPr>
            <a:picLocks noChangeAspect="1" noChangeArrowheads="1"/>
          </p:cNvPicPr>
          <p:nvPr/>
        </p:nvPicPr>
        <p:blipFill>
          <a:blip r:embed="rId13" cstate="print"/>
          <a:stretch>
            <a:fillRect/>
          </a:stretch>
        </p:blipFill>
        <p:spPr bwMode="auto">
          <a:xfrm>
            <a:off x="5001902" y="2512139"/>
            <a:ext cx="1218565" cy="17236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 name="图片 2" descr="C:\Users\Amy\Desktop\布尔科技素材\专利\新建文件夹 (2)\新建文件夹 (2)\实用6授权夹\职业技术师范大学实用新型2夹\岳李刘石实用专利001\岳李刘石实用专利001_01.png岳李刘石实用专利001_01"/>
          <p:cNvPicPr>
            <a:picLocks noChangeAspect="1" noChangeArrowheads="1"/>
          </p:cNvPicPr>
          <p:nvPr/>
        </p:nvPicPr>
        <p:blipFill>
          <a:blip r:embed="rId14" cstate="print"/>
          <a:stretch>
            <a:fillRect/>
          </a:stretch>
        </p:blipFill>
        <p:spPr bwMode="auto">
          <a:xfrm>
            <a:off x="3612029" y="4563719"/>
            <a:ext cx="1224008" cy="17468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0" name="图片 3" descr="C:\Users\Amy\Desktop\布尔科技素材\专利\新建文件夹 (2)\新建文件夹 (2)\实用6授权夹\职业技术师范大学实用新型2夹\岳李刘实用专利002\岳李刘实用专利002_01.png岳李刘实用专利002_01"/>
          <p:cNvPicPr>
            <a:picLocks noChangeAspect="1" noChangeArrowheads="1"/>
          </p:cNvPicPr>
          <p:nvPr/>
        </p:nvPicPr>
        <p:blipFill>
          <a:blip r:embed="rId15" cstate="print"/>
          <a:stretch>
            <a:fillRect/>
          </a:stretch>
        </p:blipFill>
        <p:spPr bwMode="auto">
          <a:xfrm>
            <a:off x="5001903" y="4554388"/>
            <a:ext cx="1224008" cy="17468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1" name="图片 20" descr="2012-38实用毕张"/>
          <p:cNvPicPr>
            <a:picLocks noChangeAspect="1" noChangeArrowheads="1"/>
          </p:cNvPicPr>
          <p:nvPr/>
        </p:nvPicPr>
        <p:blipFill>
          <a:blip r:embed="rId16" cstate="print"/>
          <a:stretch>
            <a:fillRect/>
          </a:stretch>
        </p:blipFill>
        <p:spPr bwMode="auto">
          <a:xfrm>
            <a:off x="6363783" y="4603467"/>
            <a:ext cx="1230783" cy="17468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2" name="矩形 21"/>
          <p:cNvSpPr/>
          <p:nvPr/>
        </p:nvSpPr>
        <p:spPr>
          <a:xfrm>
            <a:off x="210839" y="1102440"/>
            <a:ext cx="7955590" cy="830997"/>
          </a:xfrm>
          <a:prstGeom prst="rect">
            <a:avLst/>
          </a:prstGeom>
        </p:spPr>
        <p:txBody>
          <a:bodyPr wrap="square">
            <a:spAutoFit/>
          </a:bodyPr>
          <a:lstStyle/>
          <a:p>
            <a:pPr algn="ct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布尔</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科技已授权</a:t>
            </a:r>
            <a:r>
              <a:rPr lang="en-US" altLang="zh-CN" sz="2400" b="1" dirty="0" smtClean="0">
                <a:solidFill>
                  <a:srgbClr val="F9C03C"/>
                </a:solidFill>
                <a:latin typeface="微软雅黑" panose="020B0503020204020204" pitchFamily="34" charset="-122"/>
                <a:ea typeface="微软雅黑" panose="020B0503020204020204" pitchFamily="34" charset="-122"/>
              </a:rPr>
              <a:t>1</a:t>
            </a:r>
            <a:r>
              <a:rPr lang="zh-CN" altLang="en-US" sz="2400" b="1" dirty="0" smtClean="0">
                <a:solidFill>
                  <a:srgbClr val="F9C03C"/>
                </a:solidFill>
                <a:latin typeface="微软雅黑" panose="020B0503020204020204" pitchFamily="34" charset="-122"/>
                <a:ea typeface="微软雅黑" panose="020B0503020204020204" pitchFamily="34" charset="-122"/>
              </a:rPr>
              <a:t>项</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发明专利，</a:t>
            </a:r>
            <a:r>
              <a:rPr lang="en-US" altLang="zh-CN" sz="2400" b="1" dirty="0">
                <a:solidFill>
                  <a:srgbClr val="F9C03C"/>
                </a:solidFill>
                <a:latin typeface="微软雅黑" panose="020B0503020204020204" pitchFamily="34" charset="-122"/>
                <a:ea typeface="微软雅黑" panose="020B0503020204020204" pitchFamily="34" charset="-122"/>
              </a:rPr>
              <a:t>6</a:t>
            </a:r>
            <a:r>
              <a:rPr lang="zh-CN" altLang="en-US" sz="2400" b="1" dirty="0">
                <a:solidFill>
                  <a:srgbClr val="F9C03C"/>
                </a:solidFill>
                <a:latin typeface="微软雅黑" panose="020B0503020204020204" pitchFamily="34" charset="-122"/>
                <a:ea typeface="微软雅黑" panose="020B0503020204020204" pitchFamily="34" charset="-122"/>
              </a:rPr>
              <a:t>项</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实用新型以及</a:t>
            </a:r>
            <a:r>
              <a:rPr lang="en-US" altLang="zh-CN" sz="2400" b="1" dirty="0">
                <a:solidFill>
                  <a:srgbClr val="F9C03C"/>
                </a:solidFill>
                <a:latin typeface="微软雅黑" panose="020B0503020204020204" pitchFamily="34" charset="-122"/>
                <a:ea typeface="微软雅黑" panose="020B0503020204020204" pitchFamily="34" charset="-122"/>
              </a:rPr>
              <a:t>19</a:t>
            </a:r>
            <a:r>
              <a:rPr lang="zh-CN" altLang="en-US" sz="2400" b="1" dirty="0">
                <a:solidFill>
                  <a:srgbClr val="F9C03C"/>
                </a:solidFill>
                <a:latin typeface="微软雅黑" panose="020B0503020204020204" pitchFamily="34" charset="-122"/>
                <a:ea typeface="微软雅黑" panose="020B0503020204020204" pitchFamily="34" charset="-122"/>
              </a:rPr>
              <a:t>项</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软件著作权</a:t>
            </a:r>
            <a:endParaRPr lang="en-US"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已获得</a:t>
            </a:r>
            <a:r>
              <a:rPr lang="en-US" altLang="zh-CN" sz="2400" b="1" dirty="0" smtClean="0">
                <a:solidFill>
                  <a:srgbClr val="F9C03C"/>
                </a:solidFill>
                <a:latin typeface="微软雅黑" panose="020B0503020204020204" pitchFamily="34" charset="-122"/>
                <a:ea typeface="微软雅黑" panose="020B0503020204020204" pitchFamily="34" charset="-122"/>
              </a:rPr>
              <a:t>ISO9000</a:t>
            </a:r>
            <a:r>
              <a:rPr lang="zh-CN" altLang="en-US" sz="2400" b="1" dirty="0" smtClean="0">
                <a:solidFill>
                  <a:srgbClr val="F9C03C"/>
                </a:solidFill>
                <a:latin typeface="微软雅黑" panose="020B0503020204020204" pitchFamily="34" charset="-122"/>
                <a:ea typeface="微软雅黑" panose="020B0503020204020204" pitchFamily="34" charset="-122"/>
              </a:rPr>
              <a:t>、</a:t>
            </a:r>
            <a:r>
              <a:rPr lang="en-US" altLang="zh-CN" sz="2400" b="1" dirty="0" smtClean="0">
                <a:solidFill>
                  <a:srgbClr val="F9C03C"/>
                </a:solidFill>
                <a:latin typeface="微软雅黑" panose="020B0503020204020204" pitchFamily="34" charset="-122"/>
                <a:ea typeface="微软雅黑" panose="020B0503020204020204" pitchFamily="34" charset="-122"/>
              </a:rPr>
              <a:t>TS16949</a:t>
            </a:r>
            <a:r>
              <a:rPr lang="zh-CN" altLang="en-US" sz="2400" b="1" dirty="0" smtClean="0">
                <a:solidFill>
                  <a:srgbClr val="F9C03C"/>
                </a:solidFill>
                <a:latin typeface="微软雅黑" panose="020B0503020204020204" pitchFamily="34" charset="-122"/>
                <a:ea typeface="微软雅黑" panose="020B0503020204020204" pitchFamily="34" charset="-122"/>
              </a:rPr>
              <a:t>、双软企业</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认证</a:t>
            </a:r>
            <a:endParaRPr lang="zh-CN" altLang="en-US" sz="1600" dirty="0">
              <a:solidFill>
                <a:schemeClr val="tx1">
                  <a:lumMod val="75000"/>
                  <a:lumOff val="25000"/>
                </a:schemeClr>
              </a:solidFill>
            </a:endParaRPr>
          </a:p>
        </p:txBody>
      </p:sp>
      <p:sp>
        <p:nvSpPr>
          <p:cNvPr id="23" name="矩形 22"/>
          <p:cNvSpPr/>
          <p:nvPr/>
        </p:nvSpPr>
        <p:spPr>
          <a:xfrm>
            <a:off x="566943" y="472754"/>
            <a:ext cx="3680309" cy="662554"/>
          </a:xfrm>
          <a:prstGeom prst="rect">
            <a:avLst/>
          </a:prstGeom>
        </p:spPr>
        <p:txBody>
          <a:bodyPr wrap="square">
            <a:spAutoFit/>
          </a:bodyPr>
          <a:lstStyle/>
          <a:p>
            <a:pPr indent="342884">
              <a:lnSpc>
                <a:spcPct val="150000"/>
              </a:lnSpc>
              <a:defRPr/>
            </a:pPr>
            <a:r>
              <a:rPr lang="zh-CN" altLang="en-US" sz="2800" b="1" kern="0" spc="300" dirty="0" smtClean="0">
                <a:solidFill>
                  <a:srgbClr val="F9C03C"/>
                </a:solidFill>
                <a:latin typeface="微软雅黑" panose="020B0503020204020204" pitchFamily="34" charset="-122"/>
                <a:ea typeface="微软雅黑" panose="020B0503020204020204" pitchFamily="34" charset="-122"/>
              </a:rPr>
              <a:t>创新性</a:t>
            </a:r>
            <a:endParaRPr lang="en-US" altLang="zh-CN" sz="2800" b="1" kern="0" spc="300" dirty="0" smtClean="0">
              <a:solidFill>
                <a:srgbClr val="F9C03C"/>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xmlns="" id="{2AED94E7-2321-4C2E-97E6-7F8CCDF5AFB9}"/>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0"/>
            <a:ext cx="9144000" cy="6857194"/>
          </a:xfrm>
          <a:prstGeom prst="rect">
            <a:avLst/>
          </a:prstGeom>
        </p:spPr>
      </p:pic>
      <p:sp>
        <p:nvSpPr>
          <p:cNvPr id="13" name="TextBox 8">
            <a:extLst>
              <a:ext uri="{FF2B5EF4-FFF2-40B4-BE49-F238E27FC236}">
                <a16:creationId xmlns:a16="http://schemas.microsoft.com/office/drawing/2014/main" xmlns="" id="{AA287EFB-C22D-4BDC-BD29-D620D5E198FA}"/>
              </a:ext>
            </a:extLst>
          </p:cNvPr>
          <p:cNvSpPr txBox="1"/>
          <p:nvPr/>
        </p:nvSpPr>
        <p:spPr>
          <a:xfrm>
            <a:off x="60701" y="25016"/>
            <a:ext cx="2962275" cy="307777"/>
          </a:xfrm>
          <a:prstGeom prst="rect">
            <a:avLst/>
          </a:prstGeom>
          <a:noFill/>
        </p:spPr>
        <p:txBody>
          <a:bodyPr lIns="0" tIns="0" rIns="0" bIns="0" anchor="ctr">
            <a:spAutoFit/>
          </a:bodyPr>
          <a:lstStyle/>
          <a:p>
            <a:pPr algn="ctr" eaLnBrk="1" fontAlgn="auto" hangingPunct="1">
              <a:spcBef>
                <a:spcPts val="0"/>
              </a:spcBef>
              <a:spcAft>
                <a:spcPts val="0"/>
              </a:spcAft>
              <a:defRPr/>
            </a:pPr>
            <a:r>
              <a:rPr lang="zh-CN" altLang="en-US" sz="2000" dirty="0" smtClean="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二、项目介绍</a:t>
            </a:r>
            <a:endParaRPr lang="zh-CN" altLang="en-US" sz="20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pic>
        <p:nvPicPr>
          <p:cNvPr id="1026" name="Picture 2" descr="C:\Users\Amy\Desktop\12.png"/>
          <p:cNvPicPr>
            <a:picLocks noChangeAspect="1" noChangeArrowheads="1"/>
          </p:cNvPicPr>
          <p:nvPr/>
        </p:nvPicPr>
        <p:blipFill>
          <a:blip r:embed="rId4" cstate="print"/>
          <a:srcRect/>
          <a:stretch>
            <a:fillRect/>
          </a:stretch>
        </p:blipFill>
        <p:spPr bwMode="auto">
          <a:xfrm>
            <a:off x="7325866" y="-139961"/>
            <a:ext cx="1970120" cy="811681"/>
          </a:xfrm>
          <a:prstGeom prst="rect">
            <a:avLst/>
          </a:prstGeom>
          <a:noFill/>
        </p:spPr>
      </p:pic>
      <p:sp>
        <p:nvSpPr>
          <p:cNvPr id="7" name="矩形 6"/>
          <p:cNvSpPr/>
          <p:nvPr/>
        </p:nvSpPr>
        <p:spPr>
          <a:xfrm>
            <a:off x="718590" y="1072076"/>
            <a:ext cx="7804032" cy="1135054"/>
          </a:xfrm>
          <a:prstGeom prst="rect">
            <a:avLst/>
          </a:prstGeom>
        </p:spPr>
        <p:txBody>
          <a:bodyPr wrap="square">
            <a:spAutoFit/>
          </a:bodyPr>
          <a:lstStyle/>
          <a:p>
            <a:pPr algn="ctr">
              <a:lnSpc>
                <a:spcPct val="150000"/>
              </a:lnSpc>
            </a:pP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目前市场缺乏汽车</a:t>
            </a:r>
            <a:r>
              <a:rPr lang="zh-CN" altLang="en-US" sz="2400" b="1" dirty="0" smtClean="0">
                <a:solidFill>
                  <a:srgbClr val="F9C03C"/>
                </a:solidFill>
                <a:latin typeface="微软雅黑" panose="020B0503020204020204" pitchFamily="34" charset="-122"/>
                <a:ea typeface="微软雅黑" panose="020B0503020204020204" pitchFamily="34" charset="-122"/>
              </a:rPr>
              <a:t>全生命周期</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数据服务解决方案提供商，现有生产 运行、</a:t>
            </a:r>
            <a:endParaRPr lang="en-US"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售后相关环节厂商间难以实现</a:t>
            </a:r>
            <a:r>
              <a:rPr lang="zh-CN" altLang="en-US" sz="2400" b="1" dirty="0" smtClean="0">
                <a:solidFill>
                  <a:srgbClr val="F9C03C"/>
                </a:solidFill>
                <a:latin typeface="微软雅黑" panose="020B0503020204020204" pitchFamily="34" charset="-122"/>
                <a:ea typeface="微软雅黑" panose="020B0503020204020204" pitchFamily="34" charset="-122"/>
              </a:rPr>
              <a:t>数据交互</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及流通      </a:t>
            </a:r>
            <a:endParaRPr lang="zh-CN" altLang="en-US" sz="1600" dirty="0">
              <a:solidFill>
                <a:schemeClr val="tx1">
                  <a:lumMod val="75000"/>
                  <a:lumOff val="25000"/>
                </a:schemeClr>
              </a:solidFill>
            </a:endParaRPr>
          </a:p>
        </p:txBody>
      </p:sp>
      <p:graphicFrame>
        <p:nvGraphicFramePr>
          <p:cNvPr id="8" name="表格 7"/>
          <p:cNvGraphicFramePr>
            <a:graphicFrameLocks noGrp="1"/>
          </p:cNvGraphicFramePr>
          <p:nvPr/>
        </p:nvGraphicFramePr>
        <p:xfrm>
          <a:off x="662492" y="3797559"/>
          <a:ext cx="8416207" cy="2808545"/>
        </p:xfrm>
        <a:graphic>
          <a:graphicData uri="http://schemas.openxmlformats.org/drawingml/2006/table">
            <a:tbl>
              <a:tblPr bandRow="1">
                <a:tableStyleId>{69012ECD-51FC-41F1-AA8D-1B2483CD663E}</a:tableStyleId>
              </a:tblPr>
              <a:tblGrid>
                <a:gridCol w="996033"/>
                <a:gridCol w="2415941"/>
                <a:gridCol w="2426294"/>
                <a:gridCol w="2577939"/>
              </a:tblGrid>
              <a:tr h="424612">
                <a:tc>
                  <a:txBody>
                    <a:bodyPr/>
                    <a:lstStyle/>
                    <a:p>
                      <a:r>
                        <a:rPr lang="zh-CN" altLang="en-US" sz="1200" b="1" dirty="0" smtClean="0">
                          <a:solidFill>
                            <a:srgbClr val="F9C03C"/>
                          </a:solidFill>
                        </a:rPr>
                        <a:t>品牌</a:t>
                      </a:r>
                      <a:endParaRPr lang="zh-CN" altLang="en-US" sz="1200" b="1" dirty="0">
                        <a:solidFill>
                          <a:srgbClr val="F9C03C"/>
                        </a:solidFill>
                      </a:endParaRPr>
                    </a:p>
                  </a:txBody>
                  <a:tcPr marL="86408" marR="86408" marT="37447" marB="37447">
                    <a:lnL w="9525" cap="flat" cmpd="sng" algn="ctr">
                      <a:noFill/>
                      <a:prstDash val="solid"/>
                    </a:lnL>
                    <a:lnR>
                      <a:noFill/>
                    </a:lnR>
                    <a:lnT w="9525" cap="flat" cmpd="sng" algn="ctr">
                      <a:noFill/>
                      <a:prstDash val="soli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zh-CN" altLang="en-US" sz="1200" b="1" dirty="0" smtClean="0">
                          <a:solidFill>
                            <a:srgbClr val="F9C03C"/>
                          </a:solidFill>
                        </a:rPr>
                        <a:t>功能</a:t>
                      </a:r>
                      <a:endParaRPr lang="zh-CN" altLang="en-US" sz="1200" b="1" dirty="0">
                        <a:solidFill>
                          <a:srgbClr val="F9C03C"/>
                        </a:solidFill>
                      </a:endParaRPr>
                    </a:p>
                  </a:txBody>
                  <a:tcPr marL="86408" marR="86408" marT="37447" marB="37447">
                    <a:lnL>
                      <a:noFill/>
                    </a:lnL>
                    <a:lnR>
                      <a:noFill/>
                    </a:lnR>
                    <a:lnT w="9525" cap="flat" cmpd="sng" algn="ctr">
                      <a:noFill/>
                      <a:prstDash val="soli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zh-CN" altLang="en-US" sz="1200" b="1" dirty="0" smtClean="0">
                          <a:solidFill>
                            <a:srgbClr val="F9C03C"/>
                          </a:solidFill>
                        </a:rPr>
                        <a:t>目标客户</a:t>
                      </a:r>
                      <a:endParaRPr lang="zh-CN" altLang="en-US" sz="1200" b="1" dirty="0">
                        <a:solidFill>
                          <a:srgbClr val="F9C03C"/>
                        </a:solidFill>
                      </a:endParaRPr>
                    </a:p>
                  </a:txBody>
                  <a:tcPr marL="86408" marR="86408" marT="37447" marB="37447">
                    <a:lnL>
                      <a:noFill/>
                    </a:lnL>
                    <a:lnR>
                      <a:noFill/>
                    </a:lnR>
                    <a:lnT w="9525" cap="flat" cmpd="sng" algn="ctr">
                      <a:noFill/>
                      <a:prstDash val="soli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zh-CN" altLang="en-US" sz="1200" b="1" dirty="0" smtClean="0">
                          <a:solidFill>
                            <a:srgbClr val="F9C03C"/>
                          </a:solidFill>
                        </a:rPr>
                        <a:t>主要优势</a:t>
                      </a:r>
                      <a:endParaRPr lang="zh-CN" altLang="en-US" sz="1200" b="1" dirty="0">
                        <a:solidFill>
                          <a:srgbClr val="F9C03C"/>
                        </a:solidFill>
                      </a:endParaRPr>
                    </a:p>
                  </a:txBody>
                  <a:tcPr marL="86408" marR="86408" marT="37447" marB="37447">
                    <a:lnL>
                      <a:noFill/>
                    </a:lnL>
                    <a:lnR w="9525" cap="flat" cmpd="sng" algn="ctr">
                      <a:noFill/>
                      <a:prstDash val="solid"/>
                    </a:lnR>
                    <a:lnT w="9525" cap="flat" cmpd="sng" algn="ctr">
                      <a:noFill/>
                      <a:prstDash val="soli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424612">
                <a:tc>
                  <a:txBody>
                    <a:bodyPr/>
                    <a:lstStyle/>
                    <a:p>
                      <a:r>
                        <a:rPr lang="zh-CN" altLang="en-US" sz="1200" dirty="0" smtClean="0">
                          <a:solidFill>
                            <a:sysClr val="windowText" lastClr="000000"/>
                          </a:solidFill>
                        </a:rPr>
                        <a:t>某征</a:t>
                      </a:r>
                      <a:endParaRPr lang="zh-CN" altLang="en-US" sz="1200" b="0" dirty="0">
                        <a:solidFill>
                          <a:sysClr val="windowText" lastClr="000000"/>
                        </a:solidFill>
                      </a:endParaRPr>
                    </a:p>
                  </a:txBody>
                  <a:tcPr marL="86408" marR="86408" marT="37447" marB="37447">
                    <a:lnL w="9525" cap="flat" cmpd="sng" algn="ctr">
                      <a:noFill/>
                      <a:prstDash val="soli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zh-CN" altLang="en-US" sz="1200" kern="1200" dirty="0" smtClean="0">
                          <a:solidFill>
                            <a:sysClr val="windowText" lastClr="000000"/>
                          </a:solidFill>
                          <a:latin typeface="+mn-lt"/>
                          <a:ea typeface="+mn-ea"/>
                          <a:cs typeface="+mn-cs"/>
                        </a:rPr>
                        <a:t>后装，故障诊断，修车服务</a:t>
                      </a:r>
                      <a:endParaRPr lang="zh-CN" altLang="en-US" sz="1200" kern="1200" dirty="0">
                        <a:solidFill>
                          <a:sysClr val="windowText" lastClr="000000"/>
                        </a:solidFill>
                        <a:latin typeface="+mn-lt"/>
                        <a:ea typeface="+mn-ea"/>
                        <a:cs typeface="+mn-cs"/>
                      </a:endParaRPr>
                    </a:p>
                  </a:txBody>
                  <a:tcPr marL="86408" marR="86408" marT="37447" marB="37447">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zh-CN" altLang="en-US" sz="1200" kern="1200" dirty="0" smtClean="0">
                          <a:solidFill>
                            <a:sysClr val="windowText" lastClr="000000"/>
                          </a:solidFill>
                          <a:latin typeface="+mn-lt"/>
                          <a:ea typeface="+mn-ea"/>
                          <a:cs typeface="+mn-cs"/>
                        </a:rPr>
                        <a:t>传统汽车，个人消费者</a:t>
                      </a:r>
                      <a:endParaRPr lang="zh-CN" altLang="en-US" sz="1200" kern="1200" dirty="0">
                        <a:solidFill>
                          <a:sysClr val="windowText" lastClr="000000"/>
                        </a:solidFill>
                        <a:latin typeface="+mn-lt"/>
                        <a:ea typeface="+mn-ea"/>
                        <a:cs typeface="+mn-cs"/>
                      </a:endParaRPr>
                    </a:p>
                  </a:txBody>
                  <a:tcPr marL="86408" marR="86408" marT="37447" marB="37447">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zh-CN" altLang="en-US" sz="1200" kern="1200" dirty="0" smtClean="0">
                          <a:solidFill>
                            <a:sysClr val="windowText" lastClr="000000"/>
                          </a:solidFill>
                          <a:latin typeface="+mn-lt"/>
                          <a:ea typeface="+mn-ea"/>
                          <a:cs typeface="+mn-cs"/>
                        </a:rPr>
                        <a:t>传统汽车故障诊断</a:t>
                      </a:r>
                      <a:endParaRPr lang="zh-CN" altLang="en-US" sz="1200" kern="1200" dirty="0">
                        <a:solidFill>
                          <a:sysClr val="windowText" lastClr="000000"/>
                        </a:solidFill>
                        <a:latin typeface="+mn-lt"/>
                        <a:ea typeface="+mn-ea"/>
                        <a:cs typeface="+mn-cs"/>
                      </a:endParaRPr>
                    </a:p>
                  </a:txBody>
                  <a:tcPr marL="86408" marR="86408" marT="37447" marB="37447">
                    <a:lnL>
                      <a:noFill/>
                    </a:lnL>
                    <a:lnR w="9525" cap="flat" cmpd="sng" algn="ctr">
                      <a:no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430513">
                <a:tc>
                  <a:txBody>
                    <a:bodyPr/>
                    <a:lstStyle/>
                    <a:p>
                      <a:r>
                        <a:rPr lang="zh-CN" altLang="en-US" sz="1200" b="0" dirty="0" smtClean="0">
                          <a:solidFill>
                            <a:sysClr val="windowText" lastClr="000000"/>
                          </a:solidFill>
                        </a:rPr>
                        <a:t>某某星</a:t>
                      </a:r>
                      <a:endParaRPr lang="zh-CN" altLang="en-US" sz="1200" b="0" dirty="0">
                        <a:solidFill>
                          <a:sysClr val="windowText" lastClr="000000"/>
                        </a:solidFill>
                      </a:endParaRPr>
                    </a:p>
                  </a:txBody>
                  <a:tcPr marL="86408" marR="86408" marT="37447" marB="37447">
                    <a:lnL w="9525" cap="flat" cmpd="sng" algn="ctr">
                      <a:noFill/>
                      <a:prstDash val="soli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zh-CN" altLang="en-US" sz="1200" kern="1200" dirty="0" smtClean="0">
                          <a:solidFill>
                            <a:sysClr val="windowText" lastClr="000000"/>
                          </a:solidFill>
                          <a:latin typeface="+mn-lt"/>
                          <a:ea typeface="+mn-ea"/>
                          <a:cs typeface="+mn-cs"/>
                        </a:rPr>
                        <a:t>前装，导航，语音服务</a:t>
                      </a:r>
                      <a:endParaRPr lang="zh-CN" altLang="en-US" sz="1200" kern="1200" dirty="0">
                        <a:solidFill>
                          <a:sysClr val="windowText" lastClr="000000"/>
                        </a:solidFill>
                        <a:latin typeface="+mn-lt"/>
                        <a:ea typeface="+mn-ea"/>
                        <a:cs typeface="+mn-cs"/>
                      </a:endParaRPr>
                    </a:p>
                  </a:txBody>
                  <a:tcPr marL="86408" marR="86408" marT="37447" marB="37447">
                    <a:lnL w="12700" cap="flat" cmpd="sng" algn="ctr">
                      <a:no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zh-CN" altLang="en-US" sz="1200" kern="1200" dirty="0" smtClean="0">
                          <a:solidFill>
                            <a:sysClr val="windowText" lastClr="000000"/>
                          </a:solidFill>
                          <a:latin typeface="+mn-lt"/>
                          <a:ea typeface="+mn-ea"/>
                          <a:cs typeface="+mn-cs"/>
                        </a:rPr>
                        <a:t>传统汽车，通用，上汽</a:t>
                      </a:r>
                      <a:endParaRPr lang="zh-CN" altLang="en-US" sz="1200" kern="1200" dirty="0">
                        <a:solidFill>
                          <a:sysClr val="windowText" lastClr="000000"/>
                        </a:solidFill>
                        <a:latin typeface="+mn-lt"/>
                        <a:ea typeface="+mn-ea"/>
                        <a:cs typeface="+mn-cs"/>
                      </a:endParaRPr>
                    </a:p>
                  </a:txBody>
                  <a:tcPr marL="86408" marR="86408" marT="37447" marB="37447">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zh-CN" altLang="en-US" sz="1200" kern="1200" dirty="0" smtClean="0">
                          <a:solidFill>
                            <a:sysClr val="windowText" lastClr="000000"/>
                          </a:solidFill>
                          <a:latin typeface="+mn-lt"/>
                          <a:ea typeface="+mn-ea"/>
                          <a:cs typeface="+mn-cs"/>
                        </a:rPr>
                        <a:t>自有技术，语言服务</a:t>
                      </a:r>
                      <a:endParaRPr lang="zh-CN" altLang="en-US" sz="1200" kern="1200" dirty="0">
                        <a:solidFill>
                          <a:sysClr val="windowText" lastClr="000000"/>
                        </a:solidFill>
                        <a:latin typeface="+mn-lt"/>
                        <a:ea typeface="+mn-ea"/>
                        <a:cs typeface="+mn-cs"/>
                      </a:endParaRPr>
                    </a:p>
                  </a:txBody>
                  <a:tcPr marL="86408" marR="86408" marT="37447" marB="37447">
                    <a:lnL>
                      <a:noFill/>
                    </a:lnL>
                    <a:lnR w="9525" cap="flat" cmpd="sng" algn="ctr">
                      <a:no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430513">
                <a:tc>
                  <a:txBody>
                    <a:bodyPr/>
                    <a:lstStyle/>
                    <a:p>
                      <a:r>
                        <a:rPr lang="zh-CN" altLang="en-US" sz="1200" dirty="0" smtClean="0">
                          <a:solidFill>
                            <a:sysClr val="windowText" lastClr="000000"/>
                          </a:solidFill>
                        </a:rPr>
                        <a:t>某讯</a:t>
                      </a:r>
                      <a:endParaRPr lang="zh-CN" altLang="en-US" sz="1200" b="0" dirty="0">
                        <a:solidFill>
                          <a:sysClr val="windowText" lastClr="000000"/>
                        </a:solidFill>
                      </a:endParaRPr>
                    </a:p>
                  </a:txBody>
                  <a:tcPr marL="86408" marR="86408" marT="37447" marB="37447">
                    <a:lnL w="9525" cap="flat" cmpd="sng" algn="ctr">
                      <a:noFill/>
                      <a:prstDash val="soli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zh-CN" altLang="en-US" sz="1200" kern="1200" dirty="0" smtClean="0">
                          <a:solidFill>
                            <a:sysClr val="windowText" lastClr="000000"/>
                          </a:solidFill>
                          <a:latin typeface="+mn-lt"/>
                          <a:ea typeface="+mn-ea"/>
                          <a:cs typeface="+mn-cs"/>
                        </a:rPr>
                        <a:t>后装，故障诊断，社交</a:t>
                      </a:r>
                      <a:endParaRPr lang="zh-CN" altLang="en-US" sz="1200" kern="1200" dirty="0">
                        <a:solidFill>
                          <a:sysClr val="windowText" lastClr="000000"/>
                        </a:solidFill>
                        <a:latin typeface="+mn-lt"/>
                        <a:ea typeface="+mn-ea"/>
                        <a:cs typeface="+mn-cs"/>
                      </a:endParaRPr>
                    </a:p>
                  </a:txBody>
                  <a:tcPr marL="86408" marR="86408" marT="37447" marB="37447">
                    <a:lnL w="12700" cap="flat" cmpd="sng" algn="ctr">
                      <a:no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zh-CN" altLang="en-US" sz="1200" kern="1200" dirty="0" smtClean="0">
                          <a:solidFill>
                            <a:sysClr val="windowText" lastClr="000000"/>
                          </a:solidFill>
                          <a:latin typeface="+mn-lt"/>
                          <a:ea typeface="+mn-ea"/>
                          <a:cs typeface="+mn-cs"/>
                        </a:rPr>
                        <a:t>传统汽车，个人消费者</a:t>
                      </a:r>
                      <a:endParaRPr lang="zh-CN" altLang="en-US" sz="1200" kern="1200" dirty="0">
                        <a:solidFill>
                          <a:sysClr val="windowText" lastClr="000000"/>
                        </a:solidFill>
                        <a:latin typeface="+mn-lt"/>
                        <a:ea typeface="+mn-ea"/>
                        <a:cs typeface="+mn-cs"/>
                      </a:endParaRPr>
                    </a:p>
                  </a:txBody>
                  <a:tcPr marL="86408" marR="86408" marT="37447" marB="37447">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zh-CN" altLang="en-US" sz="1200" kern="1200" dirty="0" smtClean="0">
                          <a:solidFill>
                            <a:sysClr val="windowText" lastClr="000000"/>
                          </a:solidFill>
                          <a:latin typeface="+mn-lt"/>
                          <a:ea typeface="+mn-ea"/>
                          <a:cs typeface="+mn-cs"/>
                        </a:rPr>
                        <a:t>品牌优势</a:t>
                      </a:r>
                      <a:endParaRPr lang="zh-CN" altLang="en-US" sz="1200" kern="1200" dirty="0">
                        <a:solidFill>
                          <a:sysClr val="windowText" lastClr="000000"/>
                        </a:solidFill>
                        <a:latin typeface="+mn-lt"/>
                        <a:ea typeface="+mn-ea"/>
                        <a:cs typeface="+mn-cs"/>
                      </a:endParaRPr>
                    </a:p>
                  </a:txBody>
                  <a:tcPr marL="86408" marR="86408" marT="37447" marB="37447">
                    <a:lnL>
                      <a:noFill/>
                    </a:lnL>
                    <a:lnR w="9525" cap="flat" cmpd="sng" algn="ctr">
                      <a:no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430513">
                <a:tc>
                  <a:txBody>
                    <a:bodyPr/>
                    <a:lstStyle/>
                    <a:p>
                      <a:r>
                        <a:rPr lang="zh-CN" altLang="en-US" sz="1200" b="0" dirty="0" smtClean="0">
                          <a:solidFill>
                            <a:sysClr val="windowText" lastClr="000000"/>
                          </a:solidFill>
                        </a:rPr>
                        <a:t>某某某特</a:t>
                      </a:r>
                      <a:endParaRPr lang="zh-CN" altLang="en-US" sz="1200" b="0" dirty="0">
                        <a:solidFill>
                          <a:sysClr val="windowText" lastClr="000000"/>
                        </a:solidFill>
                      </a:endParaRPr>
                    </a:p>
                  </a:txBody>
                  <a:tcPr marL="86408" marR="86408" marT="37447" marB="37447">
                    <a:lnL w="9525" cap="flat" cmpd="sng" algn="ctr">
                      <a:noFill/>
                      <a:prstDash val="soli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zh-CN" altLang="en-US" sz="1200" kern="1200" dirty="0" smtClean="0">
                          <a:solidFill>
                            <a:sysClr val="windowText" lastClr="000000"/>
                          </a:solidFill>
                          <a:latin typeface="+mn-lt"/>
                          <a:ea typeface="+mn-ea"/>
                          <a:cs typeface="+mn-cs"/>
                        </a:rPr>
                        <a:t>前装，数据监控</a:t>
                      </a:r>
                      <a:endParaRPr lang="zh-CN" altLang="en-US" sz="1200" kern="1200" dirty="0">
                        <a:solidFill>
                          <a:sysClr val="windowText" lastClr="000000"/>
                        </a:solidFill>
                        <a:latin typeface="+mn-lt"/>
                        <a:ea typeface="+mn-ea"/>
                        <a:cs typeface="+mn-cs"/>
                      </a:endParaRPr>
                    </a:p>
                  </a:txBody>
                  <a:tcPr marL="86408" marR="86408" marT="37447" marB="37447">
                    <a:lnL w="12700" cap="flat" cmpd="sng" algn="ctr">
                      <a:no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zh-CN" altLang="en-US" sz="1200" kern="1200" dirty="0" smtClean="0">
                          <a:solidFill>
                            <a:sysClr val="windowText" lastClr="000000"/>
                          </a:solidFill>
                          <a:latin typeface="+mn-lt"/>
                          <a:ea typeface="+mn-ea"/>
                          <a:cs typeface="+mn-cs"/>
                        </a:rPr>
                        <a:t>新能源汽车，研发制造企业</a:t>
                      </a:r>
                      <a:endParaRPr lang="zh-CN" altLang="en-US" sz="1200" kern="1200" dirty="0">
                        <a:solidFill>
                          <a:sysClr val="windowText" lastClr="000000"/>
                        </a:solidFill>
                        <a:latin typeface="+mn-lt"/>
                        <a:ea typeface="+mn-ea"/>
                        <a:cs typeface="+mn-cs"/>
                      </a:endParaRPr>
                    </a:p>
                  </a:txBody>
                  <a:tcPr marL="86408" marR="86408" marT="37447" marB="37447">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zh-CN" altLang="en-US" sz="1200" kern="1200" dirty="0" smtClean="0">
                          <a:solidFill>
                            <a:sysClr val="windowText" lastClr="000000"/>
                          </a:solidFill>
                          <a:latin typeface="+mn-lt"/>
                          <a:ea typeface="+mn-ea"/>
                          <a:cs typeface="+mn-cs"/>
                        </a:rPr>
                        <a:t>较早进入，数据监控</a:t>
                      </a:r>
                      <a:endParaRPr lang="zh-CN" altLang="en-US" sz="1200" kern="1200" dirty="0">
                        <a:solidFill>
                          <a:sysClr val="windowText" lastClr="000000"/>
                        </a:solidFill>
                        <a:latin typeface="+mn-lt"/>
                        <a:ea typeface="+mn-ea"/>
                        <a:cs typeface="+mn-cs"/>
                      </a:endParaRPr>
                    </a:p>
                  </a:txBody>
                  <a:tcPr marL="86408" marR="86408" marT="37447" marB="37447">
                    <a:lnL>
                      <a:noFill/>
                    </a:lnL>
                    <a:lnR w="9525" cap="flat" cmpd="sng" algn="ctr">
                      <a:no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667782">
                <a:tc>
                  <a:txBody>
                    <a:bodyPr/>
                    <a:lstStyle/>
                    <a:p>
                      <a:r>
                        <a:rPr lang="zh-CN" altLang="en-US" sz="1200" b="1" dirty="0" smtClean="0">
                          <a:solidFill>
                            <a:srgbClr val="F9C03C"/>
                          </a:solidFill>
                        </a:rPr>
                        <a:t>布尔科技</a:t>
                      </a:r>
                      <a:endParaRPr lang="zh-CN" altLang="en-US" sz="1200" b="1" dirty="0">
                        <a:solidFill>
                          <a:srgbClr val="F9C03C"/>
                        </a:solidFill>
                      </a:endParaRPr>
                    </a:p>
                  </a:txBody>
                  <a:tcPr marL="86408" marR="86408" marT="37447" marB="37447">
                    <a:lnL w="9525" cap="flat" cmpd="sng" algn="ctr">
                      <a:noFill/>
                      <a:prstDash val="soli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zh-CN" altLang="en-US" sz="1300" b="1" dirty="0" smtClean="0">
                          <a:solidFill>
                            <a:srgbClr val="F9C03C"/>
                          </a:solidFill>
                        </a:rPr>
                        <a:t>安全预警，数据监控，</a:t>
                      </a:r>
                      <a:endParaRPr lang="en-US" altLang="zh-CN" sz="1300" b="1" dirty="0" smtClean="0">
                        <a:solidFill>
                          <a:srgbClr val="F9C03C"/>
                        </a:solidFill>
                      </a:endParaRPr>
                    </a:p>
                    <a:p>
                      <a:pPr algn="ctr"/>
                      <a:r>
                        <a:rPr lang="zh-CN" altLang="en-US" sz="1300" b="1" dirty="0" smtClean="0">
                          <a:solidFill>
                            <a:srgbClr val="F9C03C"/>
                          </a:solidFill>
                        </a:rPr>
                        <a:t>数据分析，远程控制</a:t>
                      </a:r>
                      <a:endParaRPr lang="zh-CN" altLang="en-US" sz="1300" b="1" dirty="0">
                        <a:solidFill>
                          <a:srgbClr val="F9C03C"/>
                        </a:solidFill>
                      </a:endParaRPr>
                    </a:p>
                  </a:txBody>
                  <a:tcPr marL="86408" marR="86408" marT="37447" marB="37447">
                    <a:lnL w="12700" cap="flat" cmpd="sng" algn="ctr">
                      <a:no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zh-CN" altLang="en-US" sz="1300" b="1" kern="1200" dirty="0" smtClean="0">
                          <a:solidFill>
                            <a:srgbClr val="F9C03C"/>
                          </a:solidFill>
                          <a:latin typeface="+mn-lt"/>
                          <a:ea typeface="+mn-ea"/>
                          <a:cs typeface="+mn-cs"/>
                        </a:rPr>
                        <a:t>整车研发制造企业，团体用户，未来个人用户</a:t>
                      </a:r>
                      <a:endParaRPr lang="zh-CN" altLang="en-US" sz="1300" b="1" kern="1200" dirty="0">
                        <a:solidFill>
                          <a:srgbClr val="F9C03C"/>
                        </a:solidFill>
                        <a:latin typeface="+mn-lt"/>
                        <a:ea typeface="+mn-ea"/>
                        <a:cs typeface="+mn-cs"/>
                      </a:endParaRPr>
                    </a:p>
                  </a:txBody>
                  <a:tcPr marL="86408" marR="86408" marT="37447" marB="37447">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zh-CN" altLang="en-US" sz="1300" b="1" kern="1200" dirty="0" smtClean="0">
                          <a:solidFill>
                            <a:srgbClr val="F9C03C"/>
                          </a:solidFill>
                          <a:latin typeface="+mn-lt"/>
                          <a:ea typeface="+mn-ea"/>
                          <a:cs typeface="+mn-cs"/>
                        </a:rPr>
                        <a:t>数据分析，控制策略，节能策略，安全预警，远程升级</a:t>
                      </a:r>
                      <a:endParaRPr lang="zh-CN" altLang="en-US" sz="1300" b="1" kern="1200" dirty="0">
                        <a:solidFill>
                          <a:srgbClr val="F9C03C"/>
                        </a:solidFill>
                        <a:latin typeface="+mn-lt"/>
                        <a:ea typeface="+mn-ea"/>
                        <a:cs typeface="+mn-cs"/>
                      </a:endParaRPr>
                    </a:p>
                  </a:txBody>
                  <a:tcPr marL="86408" marR="86408" marT="37447" marB="37447">
                    <a:lnL>
                      <a:noFill/>
                    </a:lnL>
                    <a:lnR w="9525" cap="flat" cmpd="sng" algn="ctr">
                      <a:no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pic>
        <p:nvPicPr>
          <p:cNvPr id="9" name="图片 8"/>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2006088" y="2657671"/>
            <a:ext cx="1397404" cy="1007985"/>
          </a:xfrm>
          <a:prstGeom prst="rect">
            <a:avLst/>
          </a:prstGeom>
          <a:ln>
            <a:noFill/>
          </a:ln>
          <a:effectLst/>
        </p:spPr>
      </p:pic>
      <p:pic>
        <p:nvPicPr>
          <p:cNvPr id="10" name="图片 9"/>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4486758" y="2648992"/>
            <a:ext cx="1329147" cy="961120"/>
          </a:xfrm>
          <a:prstGeom prst="rect">
            <a:avLst/>
          </a:prstGeom>
        </p:spPr>
      </p:pic>
      <p:pic>
        <p:nvPicPr>
          <p:cNvPr id="14" name="图片 13"/>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7016022" y="2654007"/>
            <a:ext cx="1496992" cy="961120"/>
          </a:xfrm>
          <a:prstGeom prst="rect">
            <a:avLst/>
          </a:prstGeom>
        </p:spPr>
      </p:pic>
      <p:sp>
        <p:nvSpPr>
          <p:cNvPr id="11" name="矩形 10"/>
          <p:cNvSpPr/>
          <p:nvPr/>
        </p:nvSpPr>
        <p:spPr>
          <a:xfrm>
            <a:off x="566604" y="499808"/>
            <a:ext cx="3680309" cy="662554"/>
          </a:xfrm>
          <a:prstGeom prst="rect">
            <a:avLst/>
          </a:prstGeom>
        </p:spPr>
        <p:txBody>
          <a:bodyPr wrap="square">
            <a:spAutoFit/>
          </a:bodyPr>
          <a:lstStyle/>
          <a:p>
            <a:pPr indent="342884">
              <a:lnSpc>
                <a:spcPct val="150000"/>
              </a:lnSpc>
              <a:defRPr/>
            </a:pPr>
            <a:r>
              <a:rPr lang="zh-CN" altLang="en-US" sz="2800" b="1" kern="0" spc="300" dirty="0" smtClean="0">
                <a:solidFill>
                  <a:srgbClr val="F9C03C"/>
                </a:solidFill>
                <a:latin typeface="微软雅黑" panose="020B0503020204020204" pitchFamily="34" charset="-122"/>
                <a:ea typeface="微软雅黑" panose="020B0503020204020204" pitchFamily="34" charset="-122"/>
              </a:rPr>
              <a:t>竞争分析</a:t>
            </a:r>
            <a:endParaRPr lang="en-US" altLang="zh-CN" sz="2800" b="1" kern="0" spc="300" dirty="0" smtClean="0">
              <a:solidFill>
                <a:srgbClr val="F9C03C"/>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xmlns="" id="{2AED94E7-2321-4C2E-97E6-7F8CCDF5AFB9}"/>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0"/>
            <a:ext cx="9144000" cy="6857194"/>
          </a:xfrm>
          <a:prstGeom prst="rect">
            <a:avLst/>
          </a:prstGeom>
        </p:spPr>
      </p:pic>
      <p:sp>
        <p:nvSpPr>
          <p:cNvPr id="13" name="TextBox 8">
            <a:extLst>
              <a:ext uri="{FF2B5EF4-FFF2-40B4-BE49-F238E27FC236}">
                <a16:creationId xmlns:a16="http://schemas.microsoft.com/office/drawing/2014/main" xmlns="" id="{AA287EFB-C22D-4BDC-BD29-D620D5E198FA}"/>
              </a:ext>
            </a:extLst>
          </p:cNvPr>
          <p:cNvSpPr txBox="1"/>
          <p:nvPr/>
        </p:nvSpPr>
        <p:spPr>
          <a:xfrm>
            <a:off x="60701" y="25016"/>
            <a:ext cx="2962275" cy="307777"/>
          </a:xfrm>
          <a:prstGeom prst="rect">
            <a:avLst/>
          </a:prstGeom>
          <a:noFill/>
        </p:spPr>
        <p:txBody>
          <a:bodyPr lIns="0" tIns="0" rIns="0" bIns="0" anchor="ctr">
            <a:spAutoFit/>
          </a:bodyPr>
          <a:lstStyle/>
          <a:p>
            <a:pPr algn="ctr" eaLnBrk="1" fontAlgn="auto" hangingPunct="1">
              <a:spcBef>
                <a:spcPts val="0"/>
              </a:spcBef>
              <a:spcAft>
                <a:spcPts val="0"/>
              </a:spcAft>
              <a:defRPr/>
            </a:pPr>
            <a:r>
              <a:rPr lang="zh-CN" altLang="en-US" sz="2000" dirty="0" smtClean="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三、企业介绍</a:t>
            </a:r>
            <a:endParaRPr lang="zh-CN" altLang="en-US" sz="20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pic>
        <p:nvPicPr>
          <p:cNvPr id="1026" name="Picture 2" descr="C:\Users\Amy\Desktop\12.png"/>
          <p:cNvPicPr>
            <a:picLocks noChangeAspect="1" noChangeArrowheads="1"/>
          </p:cNvPicPr>
          <p:nvPr/>
        </p:nvPicPr>
        <p:blipFill>
          <a:blip r:embed="rId4" cstate="print"/>
          <a:srcRect/>
          <a:stretch>
            <a:fillRect/>
          </a:stretch>
        </p:blipFill>
        <p:spPr bwMode="auto">
          <a:xfrm>
            <a:off x="7325866" y="-139961"/>
            <a:ext cx="1970120" cy="811681"/>
          </a:xfrm>
          <a:prstGeom prst="rect">
            <a:avLst/>
          </a:prstGeom>
          <a:noFill/>
        </p:spPr>
      </p:pic>
      <p:sp>
        <p:nvSpPr>
          <p:cNvPr id="8" name="标题 2"/>
          <p:cNvSpPr txBox="1"/>
          <p:nvPr/>
        </p:nvSpPr>
        <p:spPr>
          <a:xfrm>
            <a:off x="832457" y="2777207"/>
            <a:ext cx="6493409" cy="1713611"/>
          </a:xfrm>
          <a:prstGeom prst="rect">
            <a:avLst/>
          </a:prstGeom>
        </p:spPr>
        <p:txBody>
          <a:bodyPr lIns="51839" tIns="25919" rIns="51839" bIns="25919"/>
          <a:lstStyle/>
          <a:p>
            <a:pPr indent="342884">
              <a:lnSpc>
                <a:spcPct val="150000"/>
              </a:lnSpc>
              <a:defRPr/>
            </a:pPr>
            <a:r>
              <a:rPr lang="zh-CN" altLang="en-US" kern="0" dirty="0">
                <a:solidFill>
                  <a:schemeClr val="tx1">
                    <a:lumMod val="75000"/>
                    <a:lumOff val="25000"/>
                  </a:schemeClr>
                </a:solidFill>
                <a:latin typeface="微软雅黑" panose="020B0503020204020204" pitchFamily="34" charset="-122"/>
                <a:ea typeface="微软雅黑" panose="020B0503020204020204" pitchFamily="34" charset="-122"/>
                <a:cs typeface="+mj-cs"/>
              </a:rPr>
              <a:t>布尔科技以</a:t>
            </a:r>
            <a:r>
              <a:rPr lang="zh-CN" altLang="en-US" sz="2800" b="1" kern="0" dirty="0">
                <a:solidFill>
                  <a:srgbClr val="FFC000"/>
                </a:solidFill>
                <a:latin typeface="微软雅黑" panose="020B0503020204020204" pitchFamily="34" charset="-122"/>
                <a:ea typeface="微软雅黑" panose="020B0503020204020204" pitchFamily="34" charset="-122"/>
              </a:rPr>
              <a:t>数据解决方案</a:t>
            </a:r>
            <a:r>
              <a:rPr lang="zh-CN" altLang="en-US" kern="0" dirty="0">
                <a:solidFill>
                  <a:schemeClr val="tx1">
                    <a:lumMod val="75000"/>
                    <a:lumOff val="25000"/>
                  </a:schemeClr>
                </a:solidFill>
                <a:latin typeface="微软雅黑" panose="020B0503020204020204" pitchFamily="34" charset="-122"/>
                <a:ea typeface="微软雅黑" panose="020B0503020204020204" pitchFamily="34" charset="-122"/>
                <a:cs typeface="+mj-cs"/>
              </a:rPr>
              <a:t>的形式为企业提供服务，致力于打通汽车产业链上下游数据通道</a:t>
            </a:r>
            <a:r>
              <a:rPr lang="en-US" altLang="zh-CN" kern="0" dirty="0">
                <a:solidFill>
                  <a:schemeClr val="tx1">
                    <a:lumMod val="75000"/>
                    <a:lumOff val="25000"/>
                  </a:schemeClr>
                </a:solidFill>
                <a:latin typeface="微软雅黑" panose="020B0503020204020204" pitchFamily="34" charset="-122"/>
                <a:ea typeface="微软雅黑" panose="020B0503020204020204" pitchFamily="34" charset="-122"/>
                <a:cs typeface="+mj-cs"/>
              </a:rPr>
              <a:t>——</a:t>
            </a:r>
            <a:r>
              <a:rPr lang="zh-CN" altLang="en-US" sz="2800" b="1" kern="0" dirty="0">
                <a:solidFill>
                  <a:srgbClr val="FFC000"/>
                </a:solidFill>
                <a:latin typeface="微软雅黑" panose="020B0503020204020204" pitchFamily="34" charset="-122"/>
                <a:ea typeface="微软雅黑" panose="020B0503020204020204" pitchFamily="34" charset="-122"/>
              </a:rPr>
              <a:t>数据即服务。</a:t>
            </a:r>
            <a:endParaRPr lang="zh-CN" altLang="en-US" sz="1600" kern="0" dirty="0">
              <a:solidFill>
                <a:srgbClr val="FFC000"/>
              </a:solidFill>
              <a:latin typeface="微软雅黑" panose="020B0503020204020204" pitchFamily="34" charset="-122"/>
              <a:ea typeface="微软雅黑" panose="020B0503020204020204" pitchFamily="34" charset="-122"/>
              <a:cs typeface="+mj-cs"/>
            </a:endParaRPr>
          </a:p>
        </p:txBody>
      </p:sp>
      <p:sp>
        <p:nvSpPr>
          <p:cNvPr id="9" name="标题 2"/>
          <p:cNvSpPr txBox="1"/>
          <p:nvPr/>
        </p:nvSpPr>
        <p:spPr>
          <a:xfrm>
            <a:off x="832457" y="1424734"/>
            <a:ext cx="6619822" cy="1456265"/>
          </a:xfrm>
          <a:prstGeom prst="rect">
            <a:avLst/>
          </a:prstGeom>
        </p:spPr>
        <p:txBody>
          <a:bodyPr lIns="51839" tIns="25919" rIns="51839" bIns="25919"/>
          <a:lstStyle/>
          <a:p>
            <a:pPr indent="342884">
              <a:lnSpc>
                <a:spcPct val="150000"/>
              </a:lnSpc>
              <a:defRPr/>
            </a:pPr>
            <a:r>
              <a:rPr lang="zh-CN" altLang="en-US" sz="2800" b="1" kern="0" dirty="0">
                <a:solidFill>
                  <a:srgbClr val="FFC000"/>
                </a:solidFill>
                <a:latin typeface="微软雅黑" panose="020B0503020204020204" pitchFamily="34" charset="-122"/>
                <a:ea typeface="微软雅黑" panose="020B0503020204020204" pitchFamily="34" charset="-122"/>
              </a:rPr>
              <a:t>布尔科技</a:t>
            </a:r>
            <a:r>
              <a:rPr lang="zh-CN" altLang="en-US" kern="0" dirty="0">
                <a:solidFill>
                  <a:schemeClr val="tx1">
                    <a:lumMod val="75000"/>
                    <a:lumOff val="25000"/>
                  </a:schemeClr>
                </a:solidFill>
                <a:latin typeface="微软雅黑" panose="020B0503020204020204" pitchFamily="34" charset="-122"/>
                <a:ea typeface="微软雅黑" panose="020B0503020204020204" pitchFamily="34" charset="-122"/>
              </a:rPr>
              <a:t>是为汽车生产、运行、售后等汽车全生命周期提供精准大数据服务的</a:t>
            </a:r>
            <a:r>
              <a:rPr lang="zh-CN" altLang="en-US" sz="2800" b="1" kern="0" dirty="0">
                <a:solidFill>
                  <a:srgbClr val="FFC000"/>
                </a:solidFill>
                <a:latin typeface="微软雅黑" panose="020B0503020204020204" pitchFamily="34" charset="-122"/>
                <a:ea typeface="微软雅黑" panose="020B0503020204020204" pitchFamily="34" charset="-122"/>
              </a:rPr>
              <a:t>国家高新技术企业</a:t>
            </a:r>
            <a:r>
              <a:rPr lang="zh-CN" altLang="en-US" sz="2800" kern="0" dirty="0">
                <a:solidFill>
                  <a:srgbClr val="FFC000"/>
                </a:solidFill>
                <a:latin typeface="微软雅黑" panose="020B0503020204020204" pitchFamily="34" charset="-122"/>
                <a:ea typeface="微软雅黑" panose="020B0503020204020204" pitchFamily="34" charset="-122"/>
              </a:rPr>
              <a:t>。</a:t>
            </a:r>
            <a:endParaRPr lang="en-US" altLang="zh-CN" sz="2800" kern="0" dirty="0">
              <a:solidFill>
                <a:srgbClr val="FFC000"/>
              </a:solidFill>
              <a:latin typeface="微软雅黑" panose="020B0503020204020204" pitchFamily="34" charset="-122"/>
              <a:ea typeface="微软雅黑" panose="020B0503020204020204" pitchFamily="34" charset="-122"/>
            </a:endParaRPr>
          </a:p>
        </p:txBody>
      </p:sp>
      <p:sp>
        <p:nvSpPr>
          <p:cNvPr id="10" name="矩形 9"/>
          <p:cNvSpPr/>
          <p:nvPr/>
        </p:nvSpPr>
        <p:spPr>
          <a:xfrm>
            <a:off x="693925" y="527732"/>
            <a:ext cx="3680309" cy="662554"/>
          </a:xfrm>
          <a:prstGeom prst="rect">
            <a:avLst/>
          </a:prstGeom>
        </p:spPr>
        <p:txBody>
          <a:bodyPr wrap="square">
            <a:spAutoFit/>
          </a:bodyPr>
          <a:lstStyle/>
          <a:p>
            <a:pPr indent="342884">
              <a:lnSpc>
                <a:spcPct val="150000"/>
              </a:lnSpc>
              <a:defRPr/>
            </a:pPr>
            <a:r>
              <a:rPr lang="zh-CN" altLang="en-US" sz="2800" b="1" kern="0" spc="300" dirty="0" smtClean="0">
                <a:solidFill>
                  <a:srgbClr val="F9C03C"/>
                </a:solidFill>
                <a:latin typeface="微软雅黑" panose="020B0503020204020204" pitchFamily="34" charset="-122"/>
                <a:ea typeface="微软雅黑" panose="020B0503020204020204" pitchFamily="34" charset="-122"/>
              </a:rPr>
              <a:t>发展规划</a:t>
            </a:r>
            <a:endParaRPr lang="en-US" altLang="zh-CN" sz="2800" b="1" kern="0" spc="300" dirty="0" smtClean="0">
              <a:solidFill>
                <a:srgbClr val="F9C03C"/>
              </a:solidFill>
              <a:latin typeface="微软雅黑" panose="020B0503020204020204" pitchFamily="34" charset="-122"/>
              <a:ea typeface="微软雅黑" panose="020B0503020204020204" pitchFamily="34" charset="-122"/>
            </a:endParaRPr>
          </a:p>
        </p:txBody>
      </p:sp>
      <p:sp>
        <p:nvSpPr>
          <p:cNvPr id="14" name="标题 2"/>
          <p:cNvSpPr txBox="1"/>
          <p:nvPr/>
        </p:nvSpPr>
        <p:spPr>
          <a:xfrm>
            <a:off x="958870" y="4233472"/>
            <a:ext cx="6493409" cy="1713611"/>
          </a:xfrm>
          <a:prstGeom prst="rect">
            <a:avLst/>
          </a:prstGeom>
        </p:spPr>
        <p:txBody>
          <a:bodyPr lIns="51839" tIns="25919" rIns="51839" bIns="25919"/>
          <a:lstStyle/>
          <a:p>
            <a:pPr indent="342884">
              <a:lnSpc>
                <a:spcPct val="150000"/>
              </a:lnSpc>
              <a:defRPr/>
            </a:pPr>
            <a:r>
              <a:rPr lang="zh-CN" altLang="en-US" kern="0" dirty="0" smtClean="0">
                <a:latin typeface="微软雅黑" panose="020B0503020204020204" pitchFamily="34" charset="-122"/>
                <a:ea typeface="微软雅黑" panose="020B0503020204020204" pitchFamily="34" charset="-122"/>
                <a:cs typeface="+mj-cs"/>
              </a:rPr>
              <a:t>用十年时间成为</a:t>
            </a:r>
            <a:r>
              <a:rPr lang="zh-CN" altLang="en-US" sz="2800" b="1" kern="0" dirty="0" smtClean="0">
                <a:solidFill>
                  <a:srgbClr val="FFC000"/>
                </a:solidFill>
                <a:latin typeface="微软雅黑" panose="020B0503020204020204" pitchFamily="34" charset="-122"/>
                <a:ea typeface="微软雅黑" panose="020B0503020204020204" pitchFamily="34" charset="-122"/>
                <a:cs typeface="+mj-cs"/>
              </a:rPr>
              <a:t>全国领先</a:t>
            </a:r>
            <a:r>
              <a:rPr lang="zh-CN" altLang="en-US" kern="0" dirty="0" smtClean="0">
                <a:latin typeface="微软雅黑" panose="020B0503020204020204" pitchFamily="34" charset="-122"/>
                <a:ea typeface="微软雅黑" panose="020B0503020204020204" pitchFamily="34" charset="-122"/>
                <a:cs typeface="+mj-cs"/>
              </a:rPr>
              <a:t>的汽车大数据解决方案提供商，实现</a:t>
            </a:r>
            <a:r>
              <a:rPr lang="zh-CN" altLang="en-US" sz="2800" b="1" kern="0" dirty="0" smtClean="0">
                <a:solidFill>
                  <a:srgbClr val="FFC000"/>
                </a:solidFill>
                <a:latin typeface="微软雅黑" panose="020B0503020204020204" pitchFamily="34" charset="-122"/>
                <a:ea typeface="微软雅黑" panose="020B0503020204020204" pitchFamily="34" charset="-122"/>
                <a:cs typeface="+mj-cs"/>
              </a:rPr>
              <a:t>创业板上市</a:t>
            </a:r>
            <a:r>
              <a:rPr lang="zh-CN" altLang="en-US" kern="0" dirty="0" smtClean="0">
                <a:latin typeface="微软雅黑" panose="020B0503020204020204" pitchFamily="34" charset="-122"/>
                <a:ea typeface="微软雅黑" panose="020B0503020204020204" pitchFamily="34" charset="-122"/>
                <a:cs typeface="+mj-cs"/>
              </a:rPr>
              <a:t>。</a:t>
            </a:r>
            <a:endParaRPr lang="zh-CN" altLang="en-US" kern="0" dirty="0">
              <a:latin typeface="微软雅黑" panose="020B0503020204020204" pitchFamily="34" charset="-122"/>
              <a:ea typeface="微软雅黑" panose="020B0503020204020204" pitchFamily="34" charset="-122"/>
              <a:cs typeface="+mj-cs"/>
            </a:endParaRPr>
          </a:p>
        </p:txBody>
      </p:sp>
    </p:spTree>
    <p:extLst>
      <p:ext uri="{BB962C8B-B14F-4D97-AF65-F5344CB8AC3E}">
        <p14:creationId xmlns:p14="http://schemas.microsoft.com/office/powerpoint/2010/main" xmlns="" val="241380778"/>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xmlns="" id="{2AED94E7-2321-4C2E-97E6-7F8CCDF5AFB9}"/>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5904"/>
            <a:ext cx="9144000" cy="6857194"/>
          </a:xfrm>
          <a:prstGeom prst="rect">
            <a:avLst/>
          </a:prstGeom>
        </p:spPr>
      </p:pic>
      <p:pic>
        <p:nvPicPr>
          <p:cNvPr id="1026" name="Picture 2" descr="C:\Users\Amy\Desktop\12.png"/>
          <p:cNvPicPr>
            <a:picLocks noChangeAspect="1" noChangeArrowheads="1"/>
          </p:cNvPicPr>
          <p:nvPr/>
        </p:nvPicPr>
        <p:blipFill>
          <a:blip r:embed="rId4" cstate="print"/>
          <a:srcRect/>
          <a:stretch>
            <a:fillRect/>
          </a:stretch>
        </p:blipFill>
        <p:spPr bwMode="auto">
          <a:xfrm>
            <a:off x="7325866" y="-139961"/>
            <a:ext cx="1970120" cy="811681"/>
          </a:xfrm>
          <a:prstGeom prst="rect">
            <a:avLst/>
          </a:prstGeom>
          <a:noFill/>
        </p:spPr>
      </p:pic>
      <p:sp>
        <p:nvSpPr>
          <p:cNvPr id="7" name="标题 2"/>
          <p:cNvSpPr txBox="1"/>
          <p:nvPr/>
        </p:nvSpPr>
        <p:spPr>
          <a:xfrm>
            <a:off x="1093123" y="1322069"/>
            <a:ext cx="6709639" cy="1456265"/>
          </a:xfrm>
          <a:prstGeom prst="rect">
            <a:avLst/>
          </a:prstGeom>
        </p:spPr>
        <p:txBody>
          <a:bodyPr lIns="51839" tIns="25919" rIns="51839" bIns="25919"/>
          <a:lstStyle/>
          <a:p>
            <a:pPr indent="342884" algn="ctr">
              <a:lnSpc>
                <a:spcPct val="125000"/>
              </a:lnSpc>
              <a:defRPr/>
            </a:pPr>
            <a:r>
              <a:rPr lang="zh-CN" altLang="en-US" sz="1600" kern="0" spc="300" dirty="0" smtClean="0">
                <a:solidFill>
                  <a:schemeClr val="tx1">
                    <a:lumMod val="75000"/>
                    <a:lumOff val="25000"/>
                  </a:schemeClr>
                </a:solidFill>
                <a:latin typeface="微软雅黑" panose="020B0503020204020204" pitchFamily="34" charset="-122"/>
                <a:ea typeface="微软雅黑" panose="020B0503020204020204" pitchFamily="34" charset="-122"/>
              </a:rPr>
              <a:t>布尔科技已与</a:t>
            </a:r>
            <a:r>
              <a:rPr lang="en-US" altLang="zh-CN" sz="1600" kern="0" spc="300" dirty="0" smtClean="0">
                <a:solidFill>
                  <a:schemeClr val="tx1">
                    <a:lumMod val="75000"/>
                    <a:lumOff val="25000"/>
                  </a:schemeClr>
                </a:solidFill>
                <a:latin typeface="微软雅黑" panose="020B0503020204020204" pitchFamily="34" charset="-122"/>
                <a:ea typeface="微软雅黑" panose="020B0503020204020204" pitchFamily="34" charset="-122"/>
              </a:rPr>
              <a:t>10</a:t>
            </a:r>
            <a:r>
              <a:rPr lang="zh-CN" altLang="en-US" sz="1600" kern="0" spc="300" dirty="0" smtClean="0">
                <a:solidFill>
                  <a:schemeClr val="tx1">
                    <a:lumMod val="75000"/>
                    <a:lumOff val="25000"/>
                  </a:schemeClr>
                </a:solidFill>
                <a:latin typeface="微软雅黑" panose="020B0503020204020204" pitchFamily="34" charset="-122"/>
                <a:ea typeface="微软雅黑" panose="020B0503020204020204" pitchFamily="34" charset="-122"/>
              </a:rPr>
              <a:t>余家</a:t>
            </a:r>
            <a:r>
              <a:rPr lang="zh-CN" altLang="en-US" sz="2400" b="1" kern="0" spc="300" dirty="0" smtClean="0">
                <a:solidFill>
                  <a:srgbClr val="F9C03C"/>
                </a:solidFill>
                <a:latin typeface="微软雅黑" panose="020B0503020204020204" pitchFamily="34" charset="-122"/>
                <a:ea typeface="微软雅黑" panose="020B0503020204020204" pitchFamily="34" charset="-122"/>
              </a:rPr>
              <a:t>新能源客车厂</a:t>
            </a:r>
            <a:r>
              <a:rPr lang="zh-CN" altLang="en-US" sz="1600" kern="0" spc="3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600" kern="0" spc="3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indent="342884" algn="ctr">
              <a:lnSpc>
                <a:spcPct val="125000"/>
              </a:lnSpc>
              <a:defRPr/>
            </a:pPr>
            <a:r>
              <a:rPr lang="en-US" altLang="zh-CN" sz="1600" kern="0" spc="300" dirty="0" smtClean="0">
                <a:solidFill>
                  <a:schemeClr val="tx1">
                    <a:lumMod val="75000"/>
                    <a:lumOff val="25000"/>
                  </a:schemeClr>
                </a:solidFill>
                <a:latin typeface="微软雅黑" panose="020B0503020204020204" pitchFamily="34" charset="-122"/>
                <a:ea typeface="微软雅黑" panose="020B0503020204020204" pitchFamily="34" charset="-122"/>
              </a:rPr>
              <a:t>8</a:t>
            </a:r>
            <a:r>
              <a:rPr lang="zh-CN" altLang="en-US" sz="1600" kern="0" spc="300" dirty="0" smtClean="0">
                <a:solidFill>
                  <a:schemeClr val="tx1">
                    <a:lumMod val="75000"/>
                    <a:lumOff val="25000"/>
                  </a:schemeClr>
                </a:solidFill>
                <a:latin typeface="微软雅黑" panose="020B0503020204020204" pitchFamily="34" charset="-122"/>
                <a:ea typeface="微软雅黑" panose="020B0503020204020204" pitchFamily="34" charset="-122"/>
              </a:rPr>
              <a:t>家</a:t>
            </a:r>
            <a:r>
              <a:rPr lang="zh-CN" altLang="en-US" sz="2400" b="1" kern="0" spc="300" dirty="0" smtClean="0">
                <a:solidFill>
                  <a:srgbClr val="F9C03C"/>
                </a:solidFill>
                <a:latin typeface="微软雅黑" panose="020B0503020204020204" pitchFamily="34" charset="-122"/>
                <a:ea typeface="微软雅黑" panose="020B0503020204020204" pitchFamily="34" charset="-122"/>
              </a:rPr>
              <a:t>柴油发动机厂</a:t>
            </a:r>
            <a:r>
              <a:rPr lang="zh-CN" altLang="en-US" sz="1600" kern="0" spc="300"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en-US" altLang="zh-CN" sz="1600" kern="0" spc="300" dirty="0" smtClean="0">
                <a:solidFill>
                  <a:schemeClr val="tx1">
                    <a:lumMod val="75000"/>
                    <a:lumOff val="25000"/>
                  </a:schemeClr>
                </a:solidFill>
                <a:latin typeface="微软雅黑" panose="020B0503020204020204" pitchFamily="34" charset="-122"/>
                <a:ea typeface="微软雅黑" panose="020B0503020204020204" pitchFamily="34" charset="-122"/>
              </a:rPr>
              <a:t>3</a:t>
            </a:r>
            <a:r>
              <a:rPr lang="zh-CN" altLang="en-US" sz="1600" kern="0" spc="300" dirty="0" smtClean="0">
                <a:solidFill>
                  <a:schemeClr val="tx1">
                    <a:lumMod val="75000"/>
                    <a:lumOff val="25000"/>
                  </a:schemeClr>
                </a:solidFill>
                <a:latin typeface="微软雅黑" panose="020B0503020204020204" pitchFamily="34" charset="-122"/>
                <a:ea typeface="微软雅黑" panose="020B0503020204020204" pitchFamily="34" charset="-122"/>
              </a:rPr>
              <a:t>家</a:t>
            </a:r>
            <a:r>
              <a:rPr lang="zh-CN" altLang="en-US" sz="2400" b="1" kern="0" spc="300" dirty="0" smtClean="0">
                <a:solidFill>
                  <a:srgbClr val="F9C03C"/>
                </a:solidFill>
                <a:latin typeface="微软雅黑" panose="020B0503020204020204" pitchFamily="34" charset="-122"/>
                <a:ea typeface="微软雅黑" panose="020B0503020204020204" pitchFamily="34" charset="-122"/>
              </a:rPr>
              <a:t>乘用车厂</a:t>
            </a:r>
            <a:r>
              <a:rPr lang="zh-CN" altLang="en-US" sz="1600" kern="0" spc="300" dirty="0" smtClean="0">
                <a:solidFill>
                  <a:schemeClr val="tx1">
                    <a:lumMod val="75000"/>
                    <a:lumOff val="25000"/>
                  </a:schemeClr>
                </a:solidFill>
                <a:latin typeface="微软雅黑" panose="020B0503020204020204" pitchFamily="34" charset="-122"/>
                <a:ea typeface="微软雅黑" panose="020B0503020204020204" pitchFamily="34" charset="-122"/>
              </a:rPr>
              <a:t>签订合作协议，并与中国汽车技术研究中心、天津大学建立产学研战略合作。</a:t>
            </a:r>
            <a:endParaRPr lang="en-US" altLang="zh-CN" sz="1600" kern="0" spc="300" dirty="0">
              <a:solidFill>
                <a:schemeClr val="bg1">
                  <a:lumMod val="50000"/>
                </a:schemeClr>
              </a:solidFill>
              <a:latin typeface="微软雅黑" panose="020B0503020204020204" pitchFamily="34" charset="-122"/>
              <a:ea typeface="微软雅黑" panose="020B0503020204020204" pitchFamily="34" charset="-122"/>
            </a:endParaRPr>
          </a:p>
        </p:txBody>
      </p:sp>
      <p:pic>
        <p:nvPicPr>
          <p:cNvPr id="8" name="图片 7"/>
          <p:cNvPicPr>
            <a:picLocks noChangeAspect="1"/>
          </p:cNvPicPr>
          <p:nvPr/>
        </p:nvPicPr>
        <p:blipFill>
          <a:blip r:embed="rId5" cstate="print">
            <a:clrChange>
              <a:clrFrom>
                <a:srgbClr val="FEFEFE"/>
              </a:clrFrom>
              <a:clrTo>
                <a:srgbClr val="FEFEFE">
                  <a:alpha val="0"/>
                </a:srgbClr>
              </a:clrTo>
            </a:clrChange>
            <a:extLst>
              <a:ext uri="{28A0092B-C50C-407E-A947-70E740481C1C}">
                <a14:useLocalDpi xmlns:a14="http://schemas.microsoft.com/office/drawing/2010/main" xmlns="" val="0"/>
              </a:ext>
            </a:extLst>
          </a:blip>
          <a:stretch>
            <a:fillRect/>
          </a:stretch>
        </p:blipFill>
        <p:spPr>
          <a:xfrm>
            <a:off x="3693597" y="3510090"/>
            <a:ext cx="1508693" cy="773128"/>
          </a:xfrm>
          <a:prstGeom prst="rect">
            <a:avLst/>
          </a:prstGeom>
        </p:spPr>
      </p:pic>
      <p:pic>
        <p:nvPicPr>
          <p:cNvPr id="9" name="图片 8"/>
          <p:cNvPicPr>
            <a:picLocks noChangeAspect="1"/>
          </p:cNvPicPr>
          <p:nvPr/>
        </p:nvPicPr>
        <p:blipFill>
          <a:blip r:embed="rId6" cstate="print">
            <a:clrChange>
              <a:clrFrom>
                <a:srgbClr val="F7F7F7"/>
              </a:clrFrom>
              <a:clrTo>
                <a:srgbClr val="F7F7F7">
                  <a:alpha val="0"/>
                </a:srgbClr>
              </a:clrTo>
            </a:clrChange>
          </a:blip>
          <a:stretch>
            <a:fillRect/>
          </a:stretch>
        </p:blipFill>
        <p:spPr>
          <a:xfrm>
            <a:off x="1391304" y="5928803"/>
            <a:ext cx="2052000" cy="425337"/>
          </a:xfrm>
          <a:prstGeom prst="rect">
            <a:avLst/>
          </a:prstGeom>
        </p:spPr>
      </p:pic>
      <p:pic>
        <p:nvPicPr>
          <p:cNvPr id="10" name="Picture 4" descr="C:\Users\Amy\Desktop\布尔科技素材\合作伙伴LOGO\雷沃.jpg"/>
          <p:cNvPicPr>
            <a:picLocks noChangeAspect="1" noChangeArrowheads="1"/>
          </p:cNvPicPr>
          <p:nvPr/>
        </p:nvPicPr>
        <p:blipFill>
          <a:blip r:embed="rId7">
            <a:clrChange>
              <a:clrFrom>
                <a:srgbClr val="FFFFFF"/>
              </a:clrFrom>
              <a:clrTo>
                <a:srgbClr val="FFFFFF">
                  <a:alpha val="0"/>
                </a:srgbClr>
              </a:clrTo>
            </a:clrChange>
          </a:blip>
          <a:srcRect/>
          <a:stretch>
            <a:fillRect/>
          </a:stretch>
        </p:blipFill>
        <p:spPr bwMode="auto">
          <a:xfrm>
            <a:off x="3851393" y="4220648"/>
            <a:ext cx="1467588" cy="978392"/>
          </a:xfrm>
          <a:prstGeom prst="rect">
            <a:avLst/>
          </a:prstGeom>
          <a:noFill/>
        </p:spPr>
      </p:pic>
      <p:pic>
        <p:nvPicPr>
          <p:cNvPr id="14" name="Picture 9" descr="C:\Users\Amy\Desktop\布尔科技素材\合作伙伴LOGO\整车厂\云内动力.jpg"/>
          <p:cNvPicPr>
            <a:picLocks noChangeAspect="1" noChangeArrowheads="1"/>
          </p:cNvPicPr>
          <p:nvPr/>
        </p:nvPicPr>
        <p:blipFill>
          <a:blip r:embed="rId8" cstate="print">
            <a:clrChange>
              <a:clrFrom>
                <a:srgbClr val="FEFEFE"/>
              </a:clrFrom>
              <a:clrTo>
                <a:srgbClr val="FEFEFE">
                  <a:alpha val="0"/>
                </a:srgbClr>
              </a:clrTo>
            </a:clrChange>
          </a:blip>
          <a:srcRect/>
          <a:stretch>
            <a:fillRect/>
          </a:stretch>
        </p:blipFill>
        <p:spPr bwMode="auto">
          <a:xfrm>
            <a:off x="3681131" y="5321663"/>
            <a:ext cx="1845431" cy="277807"/>
          </a:xfrm>
          <a:prstGeom prst="rect">
            <a:avLst/>
          </a:prstGeom>
          <a:noFill/>
        </p:spPr>
      </p:pic>
      <p:pic>
        <p:nvPicPr>
          <p:cNvPr id="15" name="Picture 15" descr="C:\Users\Amy\Desktop\布尔科技素材\合作伙伴LOGO\整车厂\众泰.jpg"/>
          <p:cNvPicPr>
            <a:picLocks noChangeAspect="1" noChangeArrowheads="1"/>
          </p:cNvPicPr>
          <p:nvPr/>
        </p:nvPicPr>
        <p:blipFill>
          <a:blip r:embed="rId9">
            <a:clrChange>
              <a:clrFrom>
                <a:srgbClr val="F3F3F3"/>
              </a:clrFrom>
              <a:clrTo>
                <a:srgbClr val="F3F3F3">
                  <a:alpha val="0"/>
                </a:srgbClr>
              </a:clrTo>
            </a:clrChange>
          </a:blip>
          <a:srcRect/>
          <a:stretch>
            <a:fillRect/>
          </a:stretch>
        </p:blipFill>
        <p:spPr bwMode="auto">
          <a:xfrm>
            <a:off x="3877456" y="5784311"/>
            <a:ext cx="1426424" cy="785188"/>
          </a:xfrm>
          <a:prstGeom prst="rect">
            <a:avLst/>
          </a:prstGeom>
          <a:noFill/>
        </p:spPr>
      </p:pic>
      <p:pic>
        <p:nvPicPr>
          <p:cNvPr id="16" name="图片 15" descr="河南少林.jpg"/>
          <p:cNvPicPr>
            <a:picLocks noChangeAspect="1"/>
          </p:cNvPicPr>
          <p:nvPr/>
        </p:nvPicPr>
        <p:blipFill>
          <a:blip r:embed="rId10" cstate="print">
            <a:clrChange>
              <a:clrFrom>
                <a:srgbClr val="FFFFFF"/>
              </a:clrFrom>
              <a:clrTo>
                <a:srgbClr val="FFFFFF">
                  <a:alpha val="0"/>
                </a:srgbClr>
              </a:clrTo>
            </a:clrChange>
          </a:blip>
          <a:stretch>
            <a:fillRect/>
          </a:stretch>
        </p:blipFill>
        <p:spPr>
          <a:xfrm>
            <a:off x="5497332" y="3357975"/>
            <a:ext cx="1710852" cy="1283138"/>
          </a:xfrm>
          <a:prstGeom prst="rect">
            <a:avLst/>
          </a:prstGeom>
        </p:spPr>
      </p:pic>
      <p:pic>
        <p:nvPicPr>
          <p:cNvPr id="17" name="图片 16" descr="北汽福田.jpg"/>
          <p:cNvPicPr>
            <a:picLocks noChangeAspect="1"/>
          </p:cNvPicPr>
          <p:nvPr/>
        </p:nvPicPr>
        <p:blipFill>
          <a:blip r:embed="rId11" cstate="print">
            <a:clrChange>
              <a:clrFrom>
                <a:srgbClr val="FDFDFD"/>
              </a:clrFrom>
              <a:clrTo>
                <a:srgbClr val="FDFDFD">
                  <a:alpha val="0"/>
                </a:srgbClr>
              </a:clrTo>
            </a:clrChange>
          </a:blip>
          <a:stretch>
            <a:fillRect/>
          </a:stretch>
        </p:blipFill>
        <p:spPr>
          <a:xfrm>
            <a:off x="6754072" y="4741292"/>
            <a:ext cx="578957" cy="574636"/>
          </a:xfrm>
          <a:prstGeom prst="rect">
            <a:avLst/>
          </a:prstGeom>
        </p:spPr>
      </p:pic>
      <p:pic>
        <p:nvPicPr>
          <p:cNvPr id="18" name="Picture 7" descr="C:\Users\Amy\Desktop\布尔科技素材\合作伙伴LOGO\整车厂\青年汽车.png"/>
          <p:cNvPicPr>
            <a:picLocks noChangeAspect="1" noChangeArrowheads="1"/>
          </p:cNvPicPr>
          <p:nvPr/>
        </p:nvPicPr>
        <p:blipFill>
          <a:blip r:embed="rId12" cstate="print">
            <a:clrChange>
              <a:clrFrom>
                <a:srgbClr val="FFFFFF"/>
              </a:clrFrom>
              <a:clrTo>
                <a:srgbClr val="FFFFFF">
                  <a:alpha val="0"/>
                </a:srgbClr>
              </a:clrTo>
            </a:clrChange>
          </a:blip>
          <a:srcRect/>
          <a:stretch>
            <a:fillRect/>
          </a:stretch>
        </p:blipFill>
        <p:spPr bwMode="auto">
          <a:xfrm>
            <a:off x="6696752" y="5383184"/>
            <a:ext cx="687681" cy="627065"/>
          </a:xfrm>
          <a:prstGeom prst="rect">
            <a:avLst/>
          </a:prstGeom>
          <a:noFill/>
        </p:spPr>
      </p:pic>
      <p:pic>
        <p:nvPicPr>
          <p:cNvPr id="19" name="Picture 8" descr="C:\Users\Amy\Desktop\布尔科技素材\合作伙伴LOGO\整车厂\通联客车.jpg"/>
          <p:cNvPicPr>
            <a:picLocks noChangeAspect="1" noChangeArrowheads="1"/>
          </p:cNvPicPr>
          <p:nvPr/>
        </p:nvPicPr>
        <p:blipFill>
          <a:blip r:embed="rId13">
            <a:clrChange>
              <a:clrFrom>
                <a:srgbClr val="FFFFFF"/>
              </a:clrFrom>
              <a:clrTo>
                <a:srgbClr val="FFFFFF">
                  <a:alpha val="0"/>
                </a:srgbClr>
              </a:clrTo>
            </a:clrChange>
          </a:blip>
          <a:srcRect/>
          <a:stretch>
            <a:fillRect/>
          </a:stretch>
        </p:blipFill>
        <p:spPr bwMode="auto">
          <a:xfrm>
            <a:off x="5726406" y="5337353"/>
            <a:ext cx="721055" cy="721055"/>
          </a:xfrm>
          <a:prstGeom prst="rect">
            <a:avLst/>
          </a:prstGeom>
          <a:noFill/>
        </p:spPr>
      </p:pic>
      <p:pic>
        <p:nvPicPr>
          <p:cNvPr id="20" name="Picture 12" descr="C:\Users\Amy\Desktop\布尔科技素材\合作伙伴LOGO\整车厂\沂星电动汽车.png"/>
          <p:cNvPicPr>
            <a:picLocks noChangeAspect="1" noChangeArrowheads="1"/>
          </p:cNvPicPr>
          <p:nvPr/>
        </p:nvPicPr>
        <p:blipFill>
          <a:blip r:embed="rId14"/>
          <a:srcRect/>
          <a:stretch>
            <a:fillRect/>
          </a:stretch>
        </p:blipFill>
        <p:spPr bwMode="auto">
          <a:xfrm>
            <a:off x="5631960" y="4167238"/>
            <a:ext cx="1594885" cy="493814"/>
          </a:xfrm>
          <a:prstGeom prst="rect">
            <a:avLst/>
          </a:prstGeom>
          <a:noFill/>
        </p:spPr>
      </p:pic>
      <p:pic>
        <p:nvPicPr>
          <p:cNvPr id="21" name="Picture 13" descr="C:\Users\Amy\Desktop\布尔科技素材\合作伙伴LOGO\整车厂\河南骏通.png"/>
          <p:cNvPicPr>
            <a:picLocks noChangeAspect="1" noChangeArrowheads="1"/>
          </p:cNvPicPr>
          <p:nvPr/>
        </p:nvPicPr>
        <p:blipFill>
          <a:blip r:embed="rId15"/>
          <a:srcRect/>
          <a:stretch>
            <a:fillRect/>
          </a:stretch>
        </p:blipFill>
        <p:spPr bwMode="auto">
          <a:xfrm>
            <a:off x="5523495" y="4776161"/>
            <a:ext cx="1217104" cy="482978"/>
          </a:xfrm>
          <a:prstGeom prst="rect">
            <a:avLst/>
          </a:prstGeom>
          <a:noFill/>
        </p:spPr>
      </p:pic>
      <p:pic>
        <p:nvPicPr>
          <p:cNvPr id="22" name="Picture 14" descr="C:\Users\Amy\Desktop\布尔科技素材\合作伙伴LOGO\整车厂\蜀都客车.png"/>
          <p:cNvPicPr>
            <a:picLocks noChangeAspect="1" noChangeArrowheads="1"/>
          </p:cNvPicPr>
          <p:nvPr/>
        </p:nvPicPr>
        <p:blipFill>
          <a:blip r:embed="rId16">
            <a:clrChange>
              <a:clrFrom>
                <a:srgbClr val="FFFFFF"/>
              </a:clrFrom>
              <a:clrTo>
                <a:srgbClr val="FFFFFF">
                  <a:alpha val="0"/>
                </a:srgbClr>
              </a:clrTo>
            </a:clrChange>
          </a:blip>
          <a:srcRect/>
          <a:stretch>
            <a:fillRect/>
          </a:stretch>
        </p:blipFill>
        <p:spPr bwMode="auto">
          <a:xfrm>
            <a:off x="5964548" y="6164927"/>
            <a:ext cx="1228298" cy="298043"/>
          </a:xfrm>
          <a:prstGeom prst="rect">
            <a:avLst/>
          </a:prstGeom>
          <a:noFill/>
        </p:spPr>
      </p:pic>
      <p:sp>
        <p:nvSpPr>
          <p:cNvPr id="23" name="AutoShape 52"/>
          <p:cNvSpPr>
            <a:spLocks noChangeArrowheads="1"/>
          </p:cNvSpPr>
          <p:nvPr/>
        </p:nvSpPr>
        <p:spPr bwMode="auto">
          <a:xfrm>
            <a:off x="1398778" y="2855189"/>
            <a:ext cx="6476277" cy="393516"/>
          </a:xfrm>
          <a:prstGeom prst="hexagon">
            <a:avLst>
              <a:gd name="adj" fmla="val 0"/>
              <a:gd name="vf" fmla="val 115470"/>
            </a:avLst>
          </a:prstGeom>
          <a:solidFill>
            <a:schemeClr val="accent4">
              <a:lumMod val="40000"/>
              <a:lumOff val="60000"/>
              <a:alpha val="30000"/>
            </a:schemeClr>
          </a:solidFill>
          <a:ln w="25400">
            <a:noFill/>
            <a:miter lim="800000"/>
          </a:ln>
        </p:spPr>
        <p:txBody>
          <a:bodyPr wrap="none" anchor="ctr"/>
          <a:lstStyle/>
          <a:p>
            <a:pPr algn="ctr"/>
            <a:r>
              <a:rPr lang="zh-CN" altLang="en-US" b="1" dirty="0" smtClean="0">
                <a:solidFill>
                  <a:srgbClr val="F9C03C"/>
                </a:solidFill>
                <a:latin typeface="微软雅黑" pitchFamily="34" charset="-122"/>
                <a:ea typeface="微软雅黑" pitchFamily="34" charset="-122"/>
              </a:rPr>
              <a:t>部分客户</a:t>
            </a:r>
            <a:endParaRPr lang="zh-CN" altLang="en-US" b="1" dirty="0">
              <a:solidFill>
                <a:srgbClr val="F9C03C"/>
              </a:solidFill>
              <a:latin typeface="微软雅黑" pitchFamily="34" charset="-122"/>
              <a:ea typeface="微软雅黑" pitchFamily="34" charset="-122"/>
            </a:endParaRPr>
          </a:p>
        </p:txBody>
      </p:sp>
      <p:sp>
        <p:nvSpPr>
          <p:cNvPr id="24" name="圆角矩形 19"/>
          <p:cNvSpPr>
            <a:spLocks noChangeArrowheads="1"/>
          </p:cNvSpPr>
          <p:nvPr/>
        </p:nvSpPr>
        <p:spPr bwMode="auto">
          <a:xfrm>
            <a:off x="1408940" y="3265752"/>
            <a:ext cx="6447453" cy="3312351"/>
          </a:xfrm>
          <a:prstGeom prst="roundRect">
            <a:avLst>
              <a:gd name="adj" fmla="val 0"/>
            </a:avLst>
          </a:prstGeom>
          <a:noFill/>
          <a:ln w="3175" algn="ctr">
            <a:solidFill>
              <a:schemeClr val="bg1">
                <a:lumMod val="50000"/>
                <a:alpha val="50000"/>
              </a:schemeClr>
            </a:solidFill>
            <a:round/>
          </a:ln>
        </p:spPr>
        <p:txBody>
          <a:bodyPr anchor="ctr"/>
          <a:lstStyle/>
          <a:p>
            <a:pPr algn="ctr"/>
            <a:endParaRPr lang="zh-CN" altLang="en-US">
              <a:solidFill>
                <a:srgbClr val="FFFFFF"/>
              </a:solidFill>
              <a:ea typeface="微软雅黑" pitchFamily="34" charset="-122"/>
            </a:endParaRPr>
          </a:p>
        </p:txBody>
      </p:sp>
      <p:pic>
        <p:nvPicPr>
          <p:cNvPr id="25" name="Picture 2" descr="C:\Users\Amy\Desktop\卡达克.png"/>
          <p:cNvPicPr>
            <a:picLocks noChangeAspect="1" noChangeArrowheads="1"/>
          </p:cNvPicPr>
          <p:nvPr/>
        </p:nvPicPr>
        <p:blipFill>
          <a:blip r:embed="rId17" cstate="print"/>
          <a:srcRect/>
          <a:stretch>
            <a:fillRect/>
          </a:stretch>
        </p:blipFill>
        <p:spPr bwMode="auto">
          <a:xfrm>
            <a:off x="1691955" y="3540094"/>
            <a:ext cx="1471126" cy="640334"/>
          </a:xfrm>
          <a:prstGeom prst="rect">
            <a:avLst/>
          </a:prstGeom>
          <a:noFill/>
        </p:spPr>
      </p:pic>
      <p:pic>
        <p:nvPicPr>
          <p:cNvPr id="26" name="Picture 3" descr="C:\Users\Amy\Desktop\天津大学.png"/>
          <p:cNvPicPr>
            <a:picLocks noChangeAspect="1" noChangeArrowheads="1"/>
          </p:cNvPicPr>
          <p:nvPr/>
        </p:nvPicPr>
        <p:blipFill>
          <a:blip r:embed="rId18" cstate="print"/>
          <a:srcRect/>
          <a:stretch>
            <a:fillRect/>
          </a:stretch>
        </p:blipFill>
        <p:spPr bwMode="auto">
          <a:xfrm>
            <a:off x="1514966" y="4385192"/>
            <a:ext cx="1788076" cy="522311"/>
          </a:xfrm>
          <a:prstGeom prst="rect">
            <a:avLst/>
          </a:prstGeom>
          <a:noFill/>
        </p:spPr>
      </p:pic>
      <p:pic>
        <p:nvPicPr>
          <p:cNvPr id="27" name="Picture 4" descr="C:\Users\Amy\Desktop\玉柴.png"/>
          <p:cNvPicPr>
            <a:picLocks noChangeAspect="1" noChangeArrowheads="1"/>
          </p:cNvPicPr>
          <p:nvPr/>
        </p:nvPicPr>
        <p:blipFill>
          <a:blip r:embed="rId19" cstate="print"/>
          <a:srcRect/>
          <a:stretch>
            <a:fillRect/>
          </a:stretch>
        </p:blipFill>
        <p:spPr bwMode="auto">
          <a:xfrm>
            <a:off x="1471649" y="5167836"/>
            <a:ext cx="1924697" cy="450379"/>
          </a:xfrm>
          <a:prstGeom prst="rect">
            <a:avLst/>
          </a:prstGeom>
          <a:noFill/>
        </p:spPr>
      </p:pic>
      <p:sp>
        <p:nvSpPr>
          <p:cNvPr id="28" name="TextBox 8">
            <a:extLst>
              <a:ext uri="{FF2B5EF4-FFF2-40B4-BE49-F238E27FC236}">
                <a16:creationId xmlns:a16="http://schemas.microsoft.com/office/drawing/2014/main" xmlns="" id="{AA287EFB-C22D-4BDC-BD29-D620D5E198FA}"/>
              </a:ext>
            </a:extLst>
          </p:cNvPr>
          <p:cNvSpPr txBox="1"/>
          <p:nvPr/>
        </p:nvSpPr>
        <p:spPr>
          <a:xfrm>
            <a:off x="60701" y="25016"/>
            <a:ext cx="2962275" cy="307777"/>
          </a:xfrm>
          <a:prstGeom prst="rect">
            <a:avLst/>
          </a:prstGeom>
          <a:noFill/>
        </p:spPr>
        <p:txBody>
          <a:bodyPr lIns="0" tIns="0" rIns="0" bIns="0" anchor="ctr">
            <a:spAutoFit/>
          </a:bodyPr>
          <a:lstStyle/>
          <a:p>
            <a:pPr algn="ctr" eaLnBrk="1" fontAlgn="auto" hangingPunct="1">
              <a:spcBef>
                <a:spcPts val="0"/>
              </a:spcBef>
              <a:spcAft>
                <a:spcPts val="0"/>
              </a:spcAft>
              <a:defRPr/>
            </a:pPr>
            <a:r>
              <a:rPr lang="zh-CN" altLang="en-US" sz="2000" dirty="0" smtClean="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三、企业介绍</a:t>
            </a:r>
            <a:endParaRPr lang="zh-CN" altLang="en-US" sz="20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矩形 28"/>
          <p:cNvSpPr/>
          <p:nvPr/>
        </p:nvSpPr>
        <p:spPr>
          <a:xfrm>
            <a:off x="568849" y="766829"/>
            <a:ext cx="3680309" cy="662554"/>
          </a:xfrm>
          <a:prstGeom prst="rect">
            <a:avLst/>
          </a:prstGeom>
        </p:spPr>
        <p:txBody>
          <a:bodyPr wrap="square">
            <a:spAutoFit/>
          </a:bodyPr>
          <a:lstStyle/>
          <a:p>
            <a:pPr indent="342884">
              <a:lnSpc>
                <a:spcPct val="150000"/>
              </a:lnSpc>
              <a:defRPr/>
            </a:pPr>
            <a:r>
              <a:rPr lang="zh-CN" altLang="en-US" sz="2800" b="1" kern="0" spc="300" dirty="0" smtClean="0">
                <a:solidFill>
                  <a:srgbClr val="F9C03C"/>
                </a:solidFill>
                <a:latin typeface="微软雅黑" panose="020B0503020204020204" pitchFamily="34" charset="-122"/>
                <a:ea typeface="微软雅黑" panose="020B0503020204020204" pitchFamily="34" charset="-122"/>
              </a:rPr>
              <a:t>现有客户</a:t>
            </a:r>
            <a:endParaRPr lang="en-US" altLang="zh-CN" sz="2800" b="1" kern="0" spc="300" dirty="0" smtClean="0">
              <a:solidFill>
                <a:srgbClr val="F9C03C"/>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xmlns="" id="{2AED94E7-2321-4C2E-97E6-7F8CCDF5AFB9}"/>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0"/>
            <a:ext cx="9144000" cy="6857194"/>
          </a:xfrm>
          <a:prstGeom prst="rect">
            <a:avLst/>
          </a:prstGeom>
        </p:spPr>
      </p:pic>
      <p:sp>
        <p:nvSpPr>
          <p:cNvPr id="13" name="TextBox 8">
            <a:extLst>
              <a:ext uri="{FF2B5EF4-FFF2-40B4-BE49-F238E27FC236}">
                <a16:creationId xmlns:a16="http://schemas.microsoft.com/office/drawing/2014/main" xmlns="" id="{AA287EFB-C22D-4BDC-BD29-D620D5E198FA}"/>
              </a:ext>
            </a:extLst>
          </p:cNvPr>
          <p:cNvSpPr txBox="1"/>
          <p:nvPr/>
        </p:nvSpPr>
        <p:spPr>
          <a:xfrm>
            <a:off x="60701" y="25016"/>
            <a:ext cx="2962275" cy="307777"/>
          </a:xfrm>
          <a:prstGeom prst="rect">
            <a:avLst/>
          </a:prstGeom>
          <a:noFill/>
        </p:spPr>
        <p:txBody>
          <a:bodyPr lIns="0" tIns="0" rIns="0" bIns="0" anchor="ctr">
            <a:spAutoFit/>
          </a:bodyPr>
          <a:lstStyle/>
          <a:p>
            <a:pPr algn="ctr" eaLnBrk="1" fontAlgn="auto" hangingPunct="1">
              <a:spcBef>
                <a:spcPts val="0"/>
              </a:spcBef>
              <a:spcAft>
                <a:spcPts val="0"/>
              </a:spcAft>
              <a:defRPr/>
            </a:pPr>
            <a:r>
              <a:rPr lang="zh-CN" altLang="en-US" sz="2000" dirty="0" smtClean="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三、企业介绍</a:t>
            </a:r>
            <a:endParaRPr lang="zh-CN" altLang="en-US" sz="20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pic>
        <p:nvPicPr>
          <p:cNvPr id="1026" name="Picture 2" descr="C:\Users\Amy\Desktop\12.png"/>
          <p:cNvPicPr>
            <a:picLocks noChangeAspect="1" noChangeArrowheads="1"/>
          </p:cNvPicPr>
          <p:nvPr/>
        </p:nvPicPr>
        <p:blipFill>
          <a:blip r:embed="rId4" cstate="print"/>
          <a:srcRect/>
          <a:stretch>
            <a:fillRect/>
          </a:stretch>
        </p:blipFill>
        <p:spPr bwMode="auto">
          <a:xfrm>
            <a:off x="7325866" y="-139961"/>
            <a:ext cx="1970120" cy="811681"/>
          </a:xfrm>
          <a:prstGeom prst="rect">
            <a:avLst/>
          </a:prstGeom>
          <a:noFill/>
        </p:spPr>
      </p:pic>
      <p:sp>
        <p:nvSpPr>
          <p:cNvPr id="41" name="文本框 2"/>
          <p:cNvSpPr txBox="1"/>
          <p:nvPr/>
        </p:nvSpPr>
        <p:spPr>
          <a:xfrm>
            <a:off x="-139965" y="1237471"/>
            <a:ext cx="9062337" cy="584775"/>
          </a:xfrm>
          <a:prstGeom prst="rect">
            <a:avLst/>
          </a:prstGeom>
          <a:noFill/>
        </p:spPr>
        <p:txBody>
          <a:bodyPr wrap="square" rtlCol="0">
            <a:spAutoFit/>
          </a:bodyPr>
          <a:lstStyle/>
          <a:p>
            <a:pPr indent="457200" algn="ct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布尔</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科技现有员工</a:t>
            </a:r>
            <a:r>
              <a:rPr lang="en-US"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rPr>
              <a:t>70</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余</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人</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，硕士 </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含中级职称</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以上</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有</a:t>
            </a:r>
            <a:r>
              <a:rPr lang="en-US"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rPr>
              <a:t>22</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人，</a:t>
            </a:r>
            <a:endParaRPr lang="en-US"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indent="457200" algn="ct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博士学位</a:t>
            </a:r>
            <a:r>
              <a:rPr lang="en-US"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含高级职称</a:t>
            </a:r>
            <a:r>
              <a:rPr lang="en-US"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rPr>
              <a:t>)5</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人</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内部设有</a:t>
            </a:r>
            <a:r>
              <a:rPr lang="en-US"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rPr>
              <a:t>6</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个部门。</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 name="矩形 25"/>
          <p:cNvSpPr/>
          <p:nvPr/>
        </p:nvSpPr>
        <p:spPr>
          <a:xfrm>
            <a:off x="566604" y="499808"/>
            <a:ext cx="3680309" cy="662554"/>
          </a:xfrm>
          <a:prstGeom prst="rect">
            <a:avLst/>
          </a:prstGeom>
        </p:spPr>
        <p:txBody>
          <a:bodyPr wrap="square">
            <a:spAutoFit/>
          </a:bodyPr>
          <a:lstStyle/>
          <a:p>
            <a:pPr indent="342884">
              <a:lnSpc>
                <a:spcPct val="150000"/>
              </a:lnSpc>
              <a:defRPr/>
            </a:pPr>
            <a:r>
              <a:rPr lang="zh-CN" altLang="en-US" sz="2800" b="1" kern="0" spc="300" dirty="0" smtClean="0">
                <a:solidFill>
                  <a:srgbClr val="F9C03C"/>
                </a:solidFill>
                <a:latin typeface="微软雅黑" panose="020B0503020204020204" pitchFamily="34" charset="-122"/>
                <a:ea typeface="微软雅黑" panose="020B0503020204020204" pitchFamily="34" charset="-122"/>
              </a:rPr>
              <a:t>核心团队</a:t>
            </a:r>
            <a:endParaRPr lang="en-US" altLang="zh-CN" sz="2800" b="1" kern="0" spc="300" dirty="0" smtClean="0">
              <a:solidFill>
                <a:srgbClr val="F9C03C"/>
              </a:solidFill>
              <a:latin typeface="微软雅黑" panose="020B0503020204020204" pitchFamily="34" charset="-122"/>
              <a:ea typeface="微软雅黑" panose="020B0503020204020204" pitchFamily="34" charset="-122"/>
            </a:endParaRPr>
          </a:p>
        </p:txBody>
      </p:sp>
      <p:grpSp>
        <p:nvGrpSpPr>
          <p:cNvPr id="27" name="组合 20"/>
          <p:cNvGrpSpPr/>
          <p:nvPr/>
        </p:nvGrpSpPr>
        <p:grpSpPr>
          <a:xfrm>
            <a:off x="2620948" y="2445363"/>
            <a:ext cx="1800000" cy="2872733"/>
            <a:chOff x="2555776" y="2067694"/>
            <a:chExt cx="1800000" cy="2872733"/>
          </a:xfrm>
        </p:grpSpPr>
        <p:sp>
          <p:nvSpPr>
            <p:cNvPr id="28" name="TextBox 9"/>
            <p:cNvSpPr txBox="1">
              <a:spLocks noChangeArrowheads="1"/>
            </p:cNvSpPr>
            <p:nvPr/>
          </p:nvSpPr>
          <p:spPr bwMode="auto">
            <a:xfrm>
              <a:off x="2775227" y="2067694"/>
              <a:ext cx="1263897" cy="784830"/>
            </a:xfrm>
            <a:prstGeom prst="rect">
              <a:avLst/>
            </a:prstGeom>
            <a:noFill/>
            <a:ln w="9525">
              <a:noFill/>
              <a:miter lim="800000"/>
            </a:ln>
          </p:spPr>
          <p:txBody>
            <a:bodyPr wrap="square" lIns="0" tIns="0" rIns="0" bIns="0">
              <a:spAutoFit/>
            </a:bodyPr>
            <a:lstStyle/>
            <a:p>
              <a:r>
                <a:rPr lang="zh-CN" altLang="en-US" sz="1600" b="1" dirty="0">
                  <a:solidFill>
                    <a:srgbClr val="FFC000"/>
                  </a:solidFill>
                  <a:latin typeface="微软雅黑" panose="020B0503020204020204" pitchFamily="34" charset="-122"/>
                  <a:ea typeface="微软雅黑" panose="020B0503020204020204" pitchFamily="34" charset="-122"/>
                </a:rPr>
                <a:t>马红杰 </a:t>
              </a: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技术总监</a:t>
              </a:r>
              <a:endParaRPr lang="zh-CN" altLang="en-US" sz="1600" b="1" dirty="0">
                <a:solidFill>
                  <a:schemeClr val="accent5">
                    <a:lumMod val="50000"/>
                  </a:schemeClr>
                </a:solidFill>
                <a:latin typeface="微软雅黑" panose="020B0503020204020204" pitchFamily="34" charset="-122"/>
                <a:ea typeface="微软雅黑" panose="020B0503020204020204" pitchFamily="34" charset="-122"/>
              </a:endParaRPr>
            </a:p>
            <a:p>
              <a:pPr>
                <a:lnSpc>
                  <a:spcPct val="125000"/>
                </a:lnSpc>
                <a:spcBef>
                  <a:spcPts val="301"/>
                </a:spcBef>
              </a:pPr>
              <a:r>
                <a:rPr lang="zh-CN" altLang="en-US" sz="1200" dirty="0">
                  <a:latin typeface="微软雅黑" panose="020B0503020204020204" pitchFamily="34" charset="-122"/>
                  <a:ea typeface="微软雅黑" panose="020B0503020204020204" pitchFamily="34" charset="-122"/>
                </a:rPr>
                <a:t>英国朴茨茅斯大学</a:t>
              </a:r>
              <a:endParaRPr lang="en-US" altLang="zh-CN" sz="1200" dirty="0">
                <a:latin typeface="微软雅黑" panose="020B0503020204020204" pitchFamily="34" charset="-122"/>
                <a:ea typeface="微软雅黑" panose="020B0503020204020204" pitchFamily="34" charset="-122"/>
              </a:endParaRPr>
            </a:p>
            <a:p>
              <a:pPr>
                <a:lnSpc>
                  <a:spcPct val="125000"/>
                </a:lnSpc>
                <a:spcBef>
                  <a:spcPts val="301"/>
                </a:spcBef>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博士后</a:t>
              </a:r>
            </a:p>
          </p:txBody>
        </p:sp>
        <p:sp>
          <p:nvSpPr>
            <p:cNvPr id="29" name="矩形 65"/>
            <p:cNvSpPr>
              <a:spLocks noChangeArrowheads="1"/>
            </p:cNvSpPr>
            <p:nvPr/>
          </p:nvSpPr>
          <p:spPr bwMode="auto">
            <a:xfrm>
              <a:off x="2555776" y="3213577"/>
              <a:ext cx="1800000" cy="1726850"/>
            </a:xfrm>
            <a:prstGeom prst="rect">
              <a:avLst/>
            </a:prstGeom>
            <a:noFill/>
            <a:ln w="9525">
              <a:noFill/>
              <a:miter lim="800000"/>
            </a:ln>
          </p:spPr>
          <p:txBody>
            <a:bodyPr lIns="69119" tIns="34559" rIns="69119" bIns="34559">
              <a:spAutoFit/>
            </a:bodyPr>
            <a:lstStyle/>
            <a:p>
              <a:pPr marL="129821" indent="-129821">
                <a:lnSpc>
                  <a:spcPct val="130000"/>
                </a:lnSpc>
                <a:buFont typeface="Wingdings" pitchFamily="2" charset="2"/>
                <a:buChar char="l"/>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负责国家“十一五</a:t>
              </a:r>
              <a:r>
                <a:rPr lang="en-US" altLang="zh-CN" sz="1200" dirty="0">
                  <a:solidFill>
                    <a:schemeClr val="tx1">
                      <a:lumMod val="95000"/>
                      <a:lumOff val="5000"/>
                    </a:schemeClr>
                  </a:solidFill>
                  <a:latin typeface="微软雅黑" panose="020B0503020204020204" pitchFamily="34" charset="-122"/>
                  <a:ea typeface="微软雅黑" panose="020B0503020204020204" pitchFamily="34" charset="-122"/>
                </a:rPr>
                <a:t>·863</a:t>
              </a: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重大课题”</a:t>
              </a:r>
            </a:p>
            <a:p>
              <a:pPr marL="129821" indent="-129821">
                <a:lnSpc>
                  <a:spcPct val="130000"/>
                </a:lnSpc>
                <a:buFont typeface="Wingdings" pitchFamily="2" charset="2"/>
                <a:buChar char="l"/>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负责国际合作项目（中、日、韩）</a:t>
              </a:r>
              <a:endParaRPr lang="en-US" altLang="zh-CN" sz="1200" dirty="0">
                <a:solidFill>
                  <a:schemeClr val="tx1">
                    <a:lumMod val="95000"/>
                    <a:lumOff val="5000"/>
                  </a:schemeClr>
                </a:solidFill>
                <a:latin typeface="微软雅黑" panose="020B0503020204020204" pitchFamily="34" charset="-122"/>
                <a:ea typeface="微软雅黑" panose="020B0503020204020204" pitchFamily="34" charset="-122"/>
              </a:endParaRPr>
            </a:p>
            <a:p>
              <a:pPr marL="129821" indent="-129821">
                <a:lnSpc>
                  <a:spcPct val="130000"/>
                </a:lnSpc>
                <a:buFont typeface="Wingdings" pitchFamily="2" charset="2"/>
                <a:buChar char="l"/>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负责英国国防部项目基于人工智能的定位</a:t>
              </a:r>
              <a:endParaRPr lang="en-US" altLang="zh-CN" sz="1200" dirty="0">
                <a:solidFill>
                  <a:schemeClr val="tx1">
                    <a:lumMod val="95000"/>
                    <a:lumOff val="5000"/>
                  </a:schemeClr>
                </a:solidFill>
                <a:latin typeface="微软雅黑" panose="020B0503020204020204" pitchFamily="34" charset="-122"/>
                <a:ea typeface="微软雅黑" panose="020B0503020204020204" pitchFamily="34" charset="-122"/>
              </a:endParaRPr>
            </a:p>
            <a:p>
              <a:pPr marL="129821" indent="-129821">
                <a:lnSpc>
                  <a:spcPct val="130000"/>
                </a:lnSpc>
                <a:buFont typeface="Wingdings" pitchFamily="2" charset="2"/>
                <a:buChar char="l"/>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权威期刊发表多篇文章</a:t>
              </a:r>
              <a:endParaRPr lang="en-US" altLang="zh-CN" sz="1200" dirty="0">
                <a:solidFill>
                  <a:schemeClr val="tx1">
                    <a:lumMod val="95000"/>
                    <a:lumOff val="5000"/>
                  </a:schemeClr>
                </a:solidFill>
                <a:latin typeface="微软雅黑" panose="020B0503020204020204" pitchFamily="34" charset="-122"/>
                <a:ea typeface="微软雅黑" panose="020B0503020204020204" pitchFamily="34" charset="-122"/>
              </a:endParaRPr>
            </a:p>
          </p:txBody>
        </p:sp>
      </p:grpSp>
      <p:grpSp>
        <p:nvGrpSpPr>
          <p:cNvPr id="43" name="组合 21"/>
          <p:cNvGrpSpPr/>
          <p:nvPr/>
        </p:nvGrpSpPr>
        <p:grpSpPr>
          <a:xfrm>
            <a:off x="4598176" y="2481178"/>
            <a:ext cx="1800000" cy="3335611"/>
            <a:chOff x="4499992" y="2084947"/>
            <a:chExt cx="1800000" cy="3335611"/>
          </a:xfrm>
        </p:grpSpPr>
        <p:sp>
          <p:nvSpPr>
            <p:cNvPr id="44" name="TextBox 9"/>
            <p:cNvSpPr txBox="1">
              <a:spLocks noChangeArrowheads="1"/>
            </p:cNvSpPr>
            <p:nvPr/>
          </p:nvSpPr>
          <p:spPr bwMode="auto">
            <a:xfrm>
              <a:off x="4716074" y="2084947"/>
              <a:ext cx="1566139" cy="784830"/>
            </a:xfrm>
            <a:prstGeom prst="rect">
              <a:avLst/>
            </a:prstGeom>
            <a:noFill/>
            <a:ln w="9525">
              <a:noFill/>
              <a:miter lim="800000"/>
            </a:ln>
          </p:spPr>
          <p:txBody>
            <a:bodyPr wrap="square" lIns="0" tIns="0" rIns="0" bIns="0">
              <a:spAutoFit/>
            </a:bodyPr>
            <a:lstStyle/>
            <a:p>
              <a:r>
                <a:rPr lang="zh-CN" altLang="en-US" sz="1600" b="1" dirty="0">
                  <a:solidFill>
                    <a:srgbClr val="FFC000"/>
                  </a:solidFill>
                  <a:latin typeface="微软雅黑" panose="020B0503020204020204" pitchFamily="34" charset="-122"/>
                  <a:ea typeface="微软雅黑" panose="020B0503020204020204" pitchFamily="34" charset="-122"/>
                </a:rPr>
                <a:t>朱道伟 </a:t>
              </a: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市场总监</a:t>
              </a:r>
              <a:endParaRPr lang="en-US" altLang="zh-CN" sz="1600" b="1" dirty="0">
                <a:solidFill>
                  <a:schemeClr val="accent5">
                    <a:lumMod val="50000"/>
                  </a:schemeClr>
                </a:solidFill>
                <a:latin typeface="微软雅黑" panose="020B0503020204020204" pitchFamily="34" charset="-122"/>
                <a:ea typeface="微软雅黑" panose="020B0503020204020204" pitchFamily="34" charset="-122"/>
              </a:endParaRPr>
            </a:p>
            <a:p>
              <a:pPr>
                <a:lnSpc>
                  <a:spcPct val="125000"/>
                </a:lnSpc>
                <a:spcBef>
                  <a:spcPts val="301"/>
                </a:spcBef>
              </a:pPr>
              <a:r>
                <a:rPr lang="zh-CN" altLang="en-US" sz="1200" dirty="0">
                  <a:latin typeface="微软雅黑" panose="020B0503020204020204" pitchFamily="34" charset="-122"/>
                  <a:ea typeface="微软雅黑" panose="020B0503020204020204" pitchFamily="34" charset="-122"/>
                </a:rPr>
                <a:t>天津大学</a:t>
              </a:r>
              <a:endParaRPr lang="en-US" altLang="zh-CN" sz="1200" dirty="0">
                <a:latin typeface="微软雅黑" panose="020B0503020204020204" pitchFamily="34" charset="-122"/>
                <a:ea typeface="微软雅黑" panose="020B0503020204020204" pitchFamily="34" charset="-122"/>
              </a:endParaRPr>
            </a:p>
            <a:p>
              <a:pPr>
                <a:lnSpc>
                  <a:spcPct val="125000"/>
                </a:lnSpc>
                <a:spcBef>
                  <a:spcPts val="301"/>
                </a:spcBef>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博士</a:t>
              </a:r>
            </a:p>
          </p:txBody>
        </p:sp>
        <p:sp>
          <p:nvSpPr>
            <p:cNvPr id="45" name="矩形 69"/>
            <p:cNvSpPr>
              <a:spLocks noChangeArrowheads="1"/>
            </p:cNvSpPr>
            <p:nvPr/>
          </p:nvSpPr>
          <p:spPr bwMode="auto">
            <a:xfrm>
              <a:off x="4499992" y="3213577"/>
              <a:ext cx="1800000" cy="2206981"/>
            </a:xfrm>
            <a:prstGeom prst="rect">
              <a:avLst/>
            </a:prstGeom>
            <a:noFill/>
            <a:ln w="9525">
              <a:noFill/>
              <a:miter lim="800000"/>
            </a:ln>
          </p:spPr>
          <p:txBody>
            <a:bodyPr lIns="69119" tIns="34559" rIns="69119" bIns="34559">
              <a:spAutoFit/>
            </a:bodyPr>
            <a:lstStyle/>
            <a:p>
              <a:pPr marL="129821" indent="-129821">
                <a:lnSpc>
                  <a:spcPct val="130000"/>
                </a:lnSpc>
                <a:buFont typeface="Wingdings" pitchFamily="2" charset="2"/>
                <a:buChar char="l"/>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副教授</a:t>
              </a:r>
              <a:endParaRPr lang="en-US" altLang="zh-CN" sz="1200" dirty="0">
                <a:solidFill>
                  <a:schemeClr val="tx1">
                    <a:lumMod val="95000"/>
                    <a:lumOff val="5000"/>
                  </a:schemeClr>
                </a:solidFill>
                <a:latin typeface="微软雅黑" panose="020B0503020204020204" pitchFamily="34" charset="-122"/>
                <a:ea typeface="微软雅黑" panose="020B0503020204020204" pitchFamily="34" charset="-122"/>
              </a:endParaRPr>
            </a:p>
            <a:p>
              <a:pPr marL="129821" indent="-129821">
                <a:lnSpc>
                  <a:spcPct val="130000"/>
                </a:lnSpc>
                <a:buFont typeface="Wingdings" pitchFamily="2" charset="2"/>
                <a:buChar char="l"/>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完成军内重点课题</a:t>
              </a:r>
              <a:r>
                <a:rPr lang="en-US" altLang="zh-CN" sz="1200" dirty="0">
                  <a:solidFill>
                    <a:schemeClr val="tx1">
                      <a:lumMod val="95000"/>
                      <a:lumOff val="5000"/>
                    </a:schemeClr>
                  </a:solidFill>
                  <a:latin typeface="微软雅黑" panose="020B0503020204020204" pitchFamily="34" charset="-122"/>
                  <a:ea typeface="微软雅黑" panose="020B0503020204020204" pitchFamily="34" charset="-122"/>
                </a:rPr>
                <a:t>10</a:t>
              </a: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多项，发表学术论文</a:t>
              </a:r>
              <a:r>
                <a:rPr lang="en-US" altLang="zh-CN" sz="1200" dirty="0">
                  <a:solidFill>
                    <a:schemeClr val="tx1">
                      <a:lumMod val="95000"/>
                      <a:lumOff val="5000"/>
                    </a:schemeClr>
                  </a:solidFill>
                  <a:latin typeface="微软雅黑" panose="020B0503020204020204" pitchFamily="34" charset="-122"/>
                  <a:ea typeface="微软雅黑" panose="020B0503020204020204" pitchFamily="34" charset="-122"/>
                </a:rPr>
                <a:t>30</a:t>
              </a: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多篇，其中</a:t>
              </a:r>
              <a:r>
                <a:rPr lang="en-US" altLang="zh-CN" sz="1200" dirty="0">
                  <a:solidFill>
                    <a:schemeClr val="tx1">
                      <a:lumMod val="95000"/>
                      <a:lumOff val="5000"/>
                    </a:schemeClr>
                  </a:solidFill>
                  <a:latin typeface="微软雅黑" panose="020B0503020204020204" pitchFamily="34" charset="-122"/>
                  <a:ea typeface="微软雅黑" panose="020B0503020204020204" pitchFamily="34" charset="-122"/>
                </a:rPr>
                <a:t>SCI2</a:t>
              </a: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篇，</a:t>
              </a:r>
              <a:r>
                <a:rPr lang="en-US" altLang="zh-CN" sz="1200" dirty="0">
                  <a:solidFill>
                    <a:schemeClr val="tx1">
                      <a:lumMod val="95000"/>
                      <a:lumOff val="5000"/>
                    </a:schemeClr>
                  </a:solidFill>
                  <a:latin typeface="微软雅黑" panose="020B0503020204020204" pitchFamily="34" charset="-122"/>
                  <a:ea typeface="微软雅黑" panose="020B0503020204020204" pitchFamily="34" charset="-122"/>
                </a:rPr>
                <a:t>EI10</a:t>
              </a: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余篇</a:t>
              </a:r>
            </a:p>
            <a:p>
              <a:pPr marL="129821" indent="-129821">
                <a:lnSpc>
                  <a:spcPct val="130000"/>
                </a:lnSpc>
                <a:buFont typeface="Wingdings" pitchFamily="2" charset="2"/>
                <a:buChar char="l"/>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原总后勤部优秀科技人才扶持对象，享受军队科技人才三类岗位津贴</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a:t>
              </a:r>
            </a:p>
          </p:txBody>
        </p:sp>
      </p:grpSp>
      <p:grpSp>
        <p:nvGrpSpPr>
          <p:cNvPr id="46" name="组合 22"/>
          <p:cNvGrpSpPr/>
          <p:nvPr/>
        </p:nvGrpSpPr>
        <p:grpSpPr>
          <a:xfrm>
            <a:off x="6310664" y="2481178"/>
            <a:ext cx="1800000" cy="2881359"/>
            <a:chOff x="6723301" y="2059068"/>
            <a:chExt cx="1800000" cy="2881359"/>
          </a:xfrm>
        </p:grpSpPr>
        <p:sp>
          <p:nvSpPr>
            <p:cNvPr id="47" name="TextBox 9"/>
            <p:cNvSpPr txBox="1">
              <a:spLocks noChangeArrowheads="1"/>
            </p:cNvSpPr>
            <p:nvPr/>
          </p:nvSpPr>
          <p:spPr bwMode="auto">
            <a:xfrm>
              <a:off x="6920903" y="2059068"/>
              <a:ext cx="1296067" cy="784830"/>
            </a:xfrm>
            <a:prstGeom prst="rect">
              <a:avLst/>
            </a:prstGeom>
            <a:noFill/>
            <a:ln w="9525">
              <a:noFill/>
              <a:miter lim="800000"/>
            </a:ln>
          </p:spPr>
          <p:txBody>
            <a:bodyPr wrap="square" lIns="0" tIns="0" rIns="0" bIns="0">
              <a:spAutoFit/>
            </a:bodyPr>
            <a:lstStyle/>
            <a:p>
              <a:r>
                <a:rPr lang="zh-CN" altLang="en-US" sz="1600" b="1" dirty="0">
                  <a:solidFill>
                    <a:srgbClr val="FFC000"/>
                  </a:solidFill>
                  <a:latin typeface="微软雅黑" panose="020B0503020204020204" pitchFamily="34" charset="-122"/>
                  <a:ea typeface="微软雅黑" panose="020B0503020204020204" pitchFamily="34" charset="-122"/>
                </a:rPr>
                <a:t>黄浩记 </a:t>
              </a: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运营总监</a:t>
              </a:r>
              <a:endParaRPr lang="en-US" altLang="zh-CN" sz="1600" b="1" dirty="0">
                <a:solidFill>
                  <a:schemeClr val="accent5">
                    <a:lumMod val="50000"/>
                  </a:schemeClr>
                </a:solidFill>
                <a:latin typeface="微软雅黑" panose="020B0503020204020204" pitchFamily="34" charset="-122"/>
                <a:ea typeface="微软雅黑" panose="020B0503020204020204" pitchFamily="34" charset="-122"/>
              </a:endParaRPr>
            </a:p>
            <a:p>
              <a:pPr>
                <a:lnSpc>
                  <a:spcPct val="125000"/>
                </a:lnSpc>
                <a:spcBef>
                  <a:spcPts val="301"/>
                </a:spcBef>
              </a:pPr>
              <a:r>
                <a:rPr lang="zh-CN" altLang="en-US" sz="1200" dirty="0">
                  <a:latin typeface="微软雅黑" panose="020B0503020204020204" pitchFamily="34" charset="-122"/>
                  <a:ea typeface="微软雅黑" panose="020B0503020204020204" pitchFamily="34" charset="-122"/>
                </a:rPr>
                <a:t>长安大学</a:t>
              </a:r>
              <a:endParaRPr lang="en-US" altLang="zh-CN" sz="1200" dirty="0">
                <a:latin typeface="微软雅黑" panose="020B0503020204020204" pitchFamily="34" charset="-122"/>
                <a:ea typeface="微软雅黑" panose="020B0503020204020204" pitchFamily="34" charset="-122"/>
              </a:endParaRPr>
            </a:p>
            <a:p>
              <a:pPr>
                <a:lnSpc>
                  <a:spcPct val="125000"/>
                </a:lnSpc>
                <a:spcBef>
                  <a:spcPts val="301"/>
                </a:spcBef>
              </a:pP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硕士</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8" name="矩形 69"/>
            <p:cNvSpPr>
              <a:spLocks noChangeArrowheads="1"/>
            </p:cNvSpPr>
            <p:nvPr/>
          </p:nvSpPr>
          <p:spPr bwMode="auto">
            <a:xfrm>
              <a:off x="6723301" y="3213577"/>
              <a:ext cx="1800000" cy="1726850"/>
            </a:xfrm>
            <a:prstGeom prst="rect">
              <a:avLst/>
            </a:prstGeom>
            <a:noFill/>
            <a:ln w="9525">
              <a:noFill/>
              <a:miter lim="800000"/>
            </a:ln>
          </p:spPr>
          <p:txBody>
            <a:bodyPr lIns="69119" tIns="34559" rIns="69119" bIns="34559">
              <a:spAutoFit/>
            </a:bodyPr>
            <a:lstStyle/>
            <a:p>
              <a:pPr marL="129821" indent="-129821">
                <a:lnSpc>
                  <a:spcPct val="130000"/>
                </a:lnSpc>
                <a:buFont typeface="Wingdings" pitchFamily="2" charset="2"/>
                <a:buChar char="l"/>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参加多项国际项目，担任外联负责人，负责协调、项目日常管理工作</a:t>
              </a:r>
              <a:endParaRPr lang="en-US" altLang="zh-CN" sz="1200" dirty="0">
                <a:solidFill>
                  <a:schemeClr val="tx1">
                    <a:lumMod val="95000"/>
                    <a:lumOff val="5000"/>
                  </a:schemeClr>
                </a:solidFill>
                <a:latin typeface="微软雅黑" panose="020B0503020204020204" pitchFamily="34" charset="-122"/>
                <a:ea typeface="微软雅黑" panose="020B0503020204020204" pitchFamily="34" charset="-122"/>
              </a:endParaRPr>
            </a:p>
            <a:p>
              <a:pPr marL="129821" indent="-129821">
                <a:lnSpc>
                  <a:spcPct val="130000"/>
                </a:lnSpc>
                <a:buFont typeface="Wingdings" pitchFamily="2" charset="2"/>
                <a:buChar char="l"/>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担任质保部质量工程师助理，检验整车质量，生产线流程管理，质量检测培训等。</a:t>
              </a:r>
              <a:endParaRPr lang="en-US" altLang="zh-CN" sz="1200" dirty="0">
                <a:solidFill>
                  <a:schemeClr val="tx1">
                    <a:lumMod val="95000"/>
                    <a:lumOff val="5000"/>
                  </a:schemeClr>
                </a:solidFill>
                <a:latin typeface="微软雅黑" panose="020B0503020204020204" pitchFamily="34" charset="-122"/>
                <a:ea typeface="微软雅黑" panose="020B0503020204020204" pitchFamily="34" charset="-122"/>
              </a:endParaRPr>
            </a:p>
          </p:txBody>
        </p:sp>
      </p:grpSp>
      <p:sp>
        <p:nvSpPr>
          <p:cNvPr id="49" name="Line 15"/>
          <p:cNvSpPr>
            <a:spLocks noChangeShapeType="1"/>
          </p:cNvSpPr>
          <p:nvPr/>
        </p:nvSpPr>
        <p:spPr bwMode="auto">
          <a:xfrm flipV="1">
            <a:off x="614315" y="3309818"/>
            <a:ext cx="1800000" cy="0"/>
          </a:xfrm>
          <a:prstGeom prst="line">
            <a:avLst/>
          </a:prstGeom>
          <a:noFill/>
          <a:ln w="22225">
            <a:solidFill>
              <a:schemeClr val="bg2">
                <a:lumMod val="90000"/>
                <a:lumOff val="10000"/>
              </a:schemeClr>
            </a:solidFill>
            <a:round/>
          </a:ln>
        </p:spPr>
        <p:txBody>
          <a:bodyPr lIns="0" tIns="0" rIns="0" bIns="0" anchor="ctr"/>
          <a:lstStyle/>
          <a:p>
            <a:endParaRPr lang="zh-CN" altLang="en-US" dirty="0">
              <a:latin typeface="微软雅黑" panose="020B0503020204020204" pitchFamily="34" charset="-122"/>
              <a:ea typeface="微软雅黑" panose="020B0503020204020204" pitchFamily="34" charset="-122"/>
            </a:endParaRPr>
          </a:p>
        </p:txBody>
      </p:sp>
      <p:sp>
        <p:nvSpPr>
          <p:cNvPr id="50" name="矩形 55"/>
          <p:cNvSpPr>
            <a:spLocks noChangeArrowheads="1"/>
          </p:cNvSpPr>
          <p:nvPr/>
        </p:nvSpPr>
        <p:spPr bwMode="auto">
          <a:xfrm>
            <a:off x="614315" y="3561853"/>
            <a:ext cx="1800000" cy="1966915"/>
          </a:xfrm>
          <a:prstGeom prst="rect">
            <a:avLst/>
          </a:prstGeom>
          <a:noFill/>
          <a:ln w="9525">
            <a:noFill/>
            <a:miter lim="800000"/>
          </a:ln>
        </p:spPr>
        <p:txBody>
          <a:bodyPr lIns="69119" tIns="34559" rIns="69119" bIns="34559">
            <a:spAutoFit/>
          </a:bodyPr>
          <a:lstStyle/>
          <a:p>
            <a:pPr marL="129821" indent="-129821">
              <a:lnSpc>
                <a:spcPct val="130000"/>
              </a:lnSpc>
              <a:buFont typeface="Wingdings" pitchFamily="2" charset="2"/>
              <a:buChar char="l"/>
            </a:pPr>
            <a:r>
              <a:rPr lang="en-US" altLang="zh-CN" sz="1200" dirty="0">
                <a:solidFill>
                  <a:schemeClr val="tx1">
                    <a:lumMod val="95000"/>
                    <a:lumOff val="5000"/>
                  </a:schemeClr>
                </a:solidFill>
                <a:latin typeface="微软雅黑" panose="020B0503020204020204" pitchFamily="34" charset="-122"/>
                <a:ea typeface="微软雅黑" panose="020B0503020204020204" pitchFamily="34" charset="-122"/>
              </a:rPr>
              <a:t>2011</a:t>
            </a: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年合伙创办并任天津克莱申克公司技术总监</a:t>
            </a:r>
            <a:endParaRPr lang="en-US" altLang="zh-CN" sz="1200" dirty="0">
              <a:solidFill>
                <a:schemeClr val="tx1">
                  <a:lumMod val="95000"/>
                  <a:lumOff val="5000"/>
                </a:schemeClr>
              </a:solidFill>
              <a:latin typeface="微软雅黑" panose="020B0503020204020204" pitchFamily="34" charset="-122"/>
              <a:ea typeface="微软雅黑" panose="020B0503020204020204" pitchFamily="34" charset="-122"/>
            </a:endParaRPr>
          </a:p>
          <a:p>
            <a:pPr marL="129821" indent="-129821">
              <a:lnSpc>
                <a:spcPct val="130000"/>
              </a:lnSpc>
              <a:buFont typeface="Wingdings" pitchFamily="2" charset="2"/>
              <a:buChar char="l"/>
            </a:pPr>
            <a:r>
              <a:rPr lang="en-US" altLang="zh-CN" sz="1200" dirty="0">
                <a:solidFill>
                  <a:schemeClr val="tx1">
                    <a:lumMod val="95000"/>
                    <a:lumOff val="5000"/>
                  </a:schemeClr>
                </a:solidFill>
                <a:latin typeface="微软雅黑" panose="020B0503020204020204" pitchFamily="34" charset="-122"/>
                <a:ea typeface="微软雅黑" panose="020B0503020204020204" pitchFamily="34" charset="-122"/>
              </a:rPr>
              <a:t>2010</a:t>
            </a: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年任天津大学国家内燃机重点实验室科研助理</a:t>
            </a:r>
            <a:endParaRPr lang="en-US" altLang="zh-CN" sz="1200" dirty="0">
              <a:solidFill>
                <a:schemeClr val="tx1">
                  <a:lumMod val="95000"/>
                  <a:lumOff val="5000"/>
                </a:schemeClr>
              </a:solidFill>
              <a:latin typeface="微软雅黑" panose="020B0503020204020204" pitchFamily="34" charset="-122"/>
              <a:ea typeface="微软雅黑" panose="020B0503020204020204" pitchFamily="34" charset="-122"/>
            </a:endParaRPr>
          </a:p>
          <a:p>
            <a:pPr marL="129821" indent="-129821">
              <a:lnSpc>
                <a:spcPct val="130000"/>
              </a:lnSpc>
              <a:buFont typeface="Wingdings" pitchFamily="2" charset="2"/>
              <a:buChar char="l"/>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负责国家“十一五</a:t>
            </a:r>
            <a:r>
              <a:rPr lang="en-US" altLang="zh-CN" sz="1200" dirty="0">
                <a:solidFill>
                  <a:schemeClr val="tx1">
                    <a:lumMod val="95000"/>
                    <a:lumOff val="5000"/>
                  </a:schemeClr>
                </a:solidFill>
                <a:latin typeface="微软雅黑" panose="020B0503020204020204" pitchFamily="34" charset="-122"/>
                <a:ea typeface="微软雅黑" panose="020B0503020204020204" pitchFamily="34" charset="-122"/>
              </a:rPr>
              <a:t>·863</a:t>
            </a: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重大课题”</a:t>
            </a:r>
          </a:p>
        </p:txBody>
      </p:sp>
      <p:sp>
        <p:nvSpPr>
          <p:cNvPr id="51" name="TextBox 9"/>
          <p:cNvSpPr txBox="1">
            <a:spLocks noChangeArrowheads="1"/>
          </p:cNvSpPr>
          <p:nvPr/>
        </p:nvSpPr>
        <p:spPr bwMode="auto">
          <a:xfrm>
            <a:off x="773946" y="2415970"/>
            <a:ext cx="1110473" cy="784830"/>
          </a:xfrm>
          <a:prstGeom prst="rect">
            <a:avLst/>
          </a:prstGeom>
          <a:noFill/>
          <a:ln w="9525">
            <a:noFill/>
            <a:miter lim="800000"/>
          </a:ln>
        </p:spPr>
        <p:txBody>
          <a:bodyPr wrap="square" lIns="0" tIns="0" rIns="0" bIns="0">
            <a:spAutoFit/>
          </a:bodyPr>
          <a:lstStyle/>
          <a:p>
            <a:r>
              <a:rPr lang="zh-CN" altLang="en-US" sz="1600" b="1" dirty="0">
                <a:solidFill>
                  <a:srgbClr val="FFC000"/>
                </a:solidFill>
                <a:latin typeface="微软雅黑" panose="020B0503020204020204" pitchFamily="34" charset="-122"/>
                <a:ea typeface="微软雅黑" panose="020B0503020204020204" pitchFamily="34" charset="-122"/>
              </a:rPr>
              <a:t>闫方超 </a:t>
            </a: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总经理</a:t>
            </a:r>
            <a:endParaRPr lang="zh-CN" altLang="en-US" sz="1600" b="1" dirty="0">
              <a:solidFill>
                <a:schemeClr val="accent5">
                  <a:lumMod val="50000"/>
                </a:schemeClr>
              </a:solidFill>
              <a:latin typeface="微软雅黑" panose="020B0503020204020204" pitchFamily="34" charset="-122"/>
              <a:ea typeface="微软雅黑" panose="020B0503020204020204" pitchFamily="34" charset="-122"/>
            </a:endParaRPr>
          </a:p>
          <a:p>
            <a:pPr>
              <a:lnSpc>
                <a:spcPct val="125000"/>
              </a:lnSpc>
              <a:spcBef>
                <a:spcPts val="301"/>
              </a:spcBef>
            </a:pPr>
            <a:r>
              <a:rPr lang="zh-CN" altLang="en-US" sz="1200" dirty="0">
                <a:latin typeface="微软雅黑" panose="020B0503020204020204" pitchFamily="34" charset="-122"/>
                <a:ea typeface="微软雅黑" panose="020B0503020204020204" pitchFamily="34" charset="-122"/>
              </a:rPr>
              <a:t>天津大学</a:t>
            </a:r>
            <a:endParaRPr lang="en-US" altLang="zh-CN" sz="1200" dirty="0">
              <a:latin typeface="微软雅黑" panose="020B0503020204020204" pitchFamily="34" charset="-122"/>
              <a:ea typeface="微软雅黑" panose="020B0503020204020204" pitchFamily="34" charset="-122"/>
            </a:endParaRPr>
          </a:p>
          <a:p>
            <a:pPr>
              <a:lnSpc>
                <a:spcPct val="125000"/>
              </a:lnSpc>
              <a:spcBef>
                <a:spcPts val="301"/>
              </a:spcBef>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博士</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2" name="Line 15">
            <a:extLst>
              <a:ext uri="{FF2B5EF4-FFF2-40B4-BE49-F238E27FC236}">
                <a16:creationId xmlns="" xmlns:a16="http://schemas.microsoft.com/office/drawing/2014/main" id="{57F86873-07D9-46C4-82D9-D1D7F1A76A36}"/>
              </a:ext>
            </a:extLst>
          </p:cNvPr>
          <p:cNvSpPr>
            <a:spLocks noChangeShapeType="1"/>
          </p:cNvSpPr>
          <p:nvPr/>
        </p:nvSpPr>
        <p:spPr bwMode="auto">
          <a:xfrm flipV="1">
            <a:off x="2595545" y="3339211"/>
            <a:ext cx="1800000" cy="0"/>
          </a:xfrm>
          <a:prstGeom prst="line">
            <a:avLst/>
          </a:prstGeom>
          <a:noFill/>
          <a:ln w="22225">
            <a:solidFill>
              <a:schemeClr val="bg2">
                <a:lumMod val="90000"/>
                <a:lumOff val="10000"/>
              </a:schemeClr>
            </a:solidFill>
            <a:round/>
          </a:ln>
        </p:spPr>
        <p:txBody>
          <a:bodyPr lIns="0" tIns="0" rIns="0" bIns="0" anchor="ctr"/>
          <a:lstStyle/>
          <a:p>
            <a:endParaRPr lang="zh-CN" altLang="en-US" dirty="0">
              <a:latin typeface="微软雅黑" panose="020B0503020204020204" pitchFamily="34" charset="-122"/>
              <a:ea typeface="微软雅黑" panose="020B0503020204020204" pitchFamily="34" charset="-122"/>
            </a:endParaRPr>
          </a:p>
        </p:txBody>
      </p:sp>
      <p:sp>
        <p:nvSpPr>
          <p:cNvPr id="53" name="Line 15">
            <a:extLst>
              <a:ext uri="{FF2B5EF4-FFF2-40B4-BE49-F238E27FC236}">
                <a16:creationId xmlns="" xmlns:a16="http://schemas.microsoft.com/office/drawing/2014/main" id="{96F0D8DF-D287-4842-A938-8ACE909D8132}"/>
              </a:ext>
            </a:extLst>
          </p:cNvPr>
          <p:cNvSpPr>
            <a:spLocks noChangeShapeType="1"/>
          </p:cNvSpPr>
          <p:nvPr/>
        </p:nvSpPr>
        <p:spPr bwMode="auto">
          <a:xfrm flipV="1">
            <a:off x="4510664" y="3357773"/>
            <a:ext cx="1800000" cy="0"/>
          </a:xfrm>
          <a:prstGeom prst="line">
            <a:avLst/>
          </a:prstGeom>
          <a:noFill/>
          <a:ln w="22225">
            <a:solidFill>
              <a:schemeClr val="bg2">
                <a:lumMod val="90000"/>
                <a:lumOff val="10000"/>
              </a:schemeClr>
            </a:solidFill>
            <a:round/>
          </a:ln>
        </p:spPr>
        <p:txBody>
          <a:bodyPr lIns="0" tIns="0" rIns="0" bIns="0" anchor="ctr"/>
          <a:lstStyle/>
          <a:p>
            <a:endParaRPr lang="zh-CN" altLang="en-US" dirty="0">
              <a:latin typeface="微软雅黑" panose="020B0503020204020204" pitchFamily="34" charset="-122"/>
              <a:ea typeface="微软雅黑" panose="020B0503020204020204" pitchFamily="34" charset="-122"/>
            </a:endParaRPr>
          </a:p>
        </p:txBody>
      </p:sp>
      <p:sp>
        <p:nvSpPr>
          <p:cNvPr id="54" name="Line 15">
            <a:extLst>
              <a:ext uri="{FF2B5EF4-FFF2-40B4-BE49-F238E27FC236}">
                <a16:creationId xmlns="" xmlns:a16="http://schemas.microsoft.com/office/drawing/2014/main" id="{4A7C29BC-EEB5-4515-8B1A-872B301853E9}"/>
              </a:ext>
            </a:extLst>
          </p:cNvPr>
          <p:cNvSpPr>
            <a:spLocks noChangeShapeType="1"/>
          </p:cNvSpPr>
          <p:nvPr/>
        </p:nvSpPr>
        <p:spPr bwMode="auto">
          <a:xfrm flipV="1">
            <a:off x="6385074" y="3383652"/>
            <a:ext cx="1800000" cy="0"/>
          </a:xfrm>
          <a:prstGeom prst="line">
            <a:avLst/>
          </a:prstGeom>
          <a:noFill/>
          <a:ln w="22225">
            <a:solidFill>
              <a:schemeClr val="bg2">
                <a:lumMod val="90000"/>
                <a:lumOff val="10000"/>
              </a:schemeClr>
            </a:solidFill>
            <a:round/>
          </a:ln>
        </p:spPr>
        <p:txBody>
          <a:bodyPr lIns="0" tIns="0" rIns="0" bIns="0" anchor="ctr"/>
          <a:lstStyle/>
          <a:p>
            <a:endParaRPr lang="zh-CN" altLang="en-US"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xmlns="" id="{2AED94E7-2321-4C2E-97E6-7F8CCDF5AFB9}"/>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0"/>
            <a:ext cx="9144000" cy="6857194"/>
          </a:xfrm>
          <a:prstGeom prst="rect">
            <a:avLst/>
          </a:prstGeom>
        </p:spPr>
      </p:pic>
      <p:sp>
        <p:nvSpPr>
          <p:cNvPr id="13" name="TextBox 8">
            <a:extLst>
              <a:ext uri="{FF2B5EF4-FFF2-40B4-BE49-F238E27FC236}">
                <a16:creationId xmlns:a16="http://schemas.microsoft.com/office/drawing/2014/main" xmlns="" id="{AA287EFB-C22D-4BDC-BD29-D620D5E198FA}"/>
              </a:ext>
            </a:extLst>
          </p:cNvPr>
          <p:cNvSpPr txBox="1"/>
          <p:nvPr/>
        </p:nvSpPr>
        <p:spPr>
          <a:xfrm>
            <a:off x="60701" y="25016"/>
            <a:ext cx="2962275" cy="307777"/>
          </a:xfrm>
          <a:prstGeom prst="rect">
            <a:avLst/>
          </a:prstGeom>
          <a:noFill/>
        </p:spPr>
        <p:txBody>
          <a:bodyPr lIns="0" tIns="0" rIns="0" bIns="0" anchor="ctr">
            <a:spAutoFit/>
          </a:bodyPr>
          <a:lstStyle/>
          <a:p>
            <a:pPr algn="ctr" eaLnBrk="1" fontAlgn="auto" hangingPunct="1">
              <a:spcBef>
                <a:spcPts val="0"/>
              </a:spcBef>
              <a:spcAft>
                <a:spcPts val="0"/>
              </a:spcAft>
              <a:defRPr/>
            </a:pPr>
            <a:r>
              <a:rPr lang="zh-CN" altLang="en-US" sz="2000" dirty="0" smtClean="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三、企业介绍</a:t>
            </a:r>
            <a:endParaRPr lang="zh-CN" altLang="en-US" sz="20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pic>
        <p:nvPicPr>
          <p:cNvPr id="1026" name="Picture 2" descr="C:\Users\Amy\Desktop\12.png"/>
          <p:cNvPicPr>
            <a:picLocks noChangeAspect="1" noChangeArrowheads="1"/>
          </p:cNvPicPr>
          <p:nvPr/>
        </p:nvPicPr>
        <p:blipFill>
          <a:blip r:embed="rId4" cstate="print"/>
          <a:srcRect/>
          <a:stretch>
            <a:fillRect/>
          </a:stretch>
        </p:blipFill>
        <p:spPr bwMode="auto">
          <a:xfrm>
            <a:off x="7325866" y="-139961"/>
            <a:ext cx="1970120" cy="811681"/>
          </a:xfrm>
          <a:prstGeom prst="rect">
            <a:avLst/>
          </a:prstGeom>
          <a:noFill/>
        </p:spPr>
      </p:pic>
      <p:sp>
        <p:nvSpPr>
          <p:cNvPr id="26" name="矩形 25"/>
          <p:cNvSpPr/>
          <p:nvPr/>
        </p:nvSpPr>
        <p:spPr>
          <a:xfrm>
            <a:off x="566604" y="499808"/>
            <a:ext cx="3680309" cy="662554"/>
          </a:xfrm>
          <a:prstGeom prst="rect">
            <a:avLst/>
          </a:prstGeom>
        </p:spPr>
        <p:txBody>
          <a:bodyPr wrap="square">
            <a:spAutoFit/>
          </a:bodyPr>
          <a:lstStyle/>
          <a:p>
            <a:pPr indent="342884">
              <a:lnSpc>
                <a:spcPct val="150000"/>
              </a:lnSpc>
              <a:defRPr/>
            </a:pPr>
            <a:r>
              <a:rPr lang="zh-CN" altLang="en-US" sz="2800" b="1" kern="0" spc="300" dirty="0" smtClean="0">
                <a:solidFill>
                  <a:srgbClr val="F9C03C"/>
                </a:solidFill>
                <a:latin typeface="微软雅黑" panose="020B0503020204020204" pitchFamily="34" charset="-122"/>
                <a:ea typeface="微软雅黑" panose="020B0503020204020204" pitchFamily="34" charset="-122"/>
              </a:rPr>
              <a:t>预期成长性</a:t>
            </a:r>
            <a:endParaRPr lang="en-US" altLang="zh-CN" sz="2800" b="1" kern="0" spc="300" dirty="0" smtClean="0">
              <a:solidFill>
                <a:srgbClr val="F9C03C"/>
              </a:solidFill>
              <a:latin typeface="微软雅黑" panose="020B0503020204020204" pitchFamily="34" charset="-122"/>
              <a:ea typeface="微软雅黑" panose="020B0503020204020204" pitchFamily="34" charset="-122"/>
            </a:endParaRPr>
          </a:p>
        </p:txBody>
      </p:sp>
      <p:sp>
        <p:nvSpPr>
          <p:cNvPr id="30" name="矩形 29"/>
          <p:cNvSpPr/>
          <p:nvPr/>
        </p:nvSpPr>
        <p:spPr>
          <a:xfrm>
            <a:off x="6399951" y="3172487"/>
            <a:ext cx="2608406" cy="424732"/>
          </a:xfrm>
          <a:prstGeom prst="rect">
            <a:avLst/>
          </a:prstGeom>
        </p:spPr>
        <p:txBody>
          <a:bodyPr wrap="none">
            <a:spAutoFit/>
          </a:bodyPr>
          <a:lstStyle/>
          <a:p>
            <a:pPr>
              <a:lnSpc>
                <a:spcPct val="90000"/>
              </a:lnSpc>
              <a:buSzPct val="100000"/>
            </a:pPr>
            <a:r>
              <a:rPr lang="zh-CN" altLang="en-US" sz="2400" b="1" spc="300" dirty="0">
                <a:solidFill>
                  <a:srgbClr val="FFC000"/>
                </a:solidFill>
                <a:latin typeface="Microsoft YaHei" charset="-122"/>
                <a:ea typeface="Microsoft YaHei" charset="-122"/>
                <a:cs typeface="Microsoft YaHei" charset="-122"/>
              </a:rPr>
              <a:t>产值分析及预测</a:t>
            </a:r>
          </a:p>
        </p:txBody>
      </p:sp>
      <p:grpSp>
        <p:nvGrpSpPr>
          <p:cNvPr id="31" name="组合 20">
            <a:extLst>
              <a:ext uri="{FF2B5EF4-FFF2-40B4-BE49-F238E27FC236}">
                <a16:creationId xmlns="" xmlns:a16="http://schemas.microsoft.com/office/drawing/2014/main" id="{0FD789F0-0A8C-49B3-81BB-B6EA7BA7CF79}"/>
              </a:ext>
            </a:extLst>
          </p:cNvPr>
          <p:cNvGrpSpPr/>
          <p:nvPr/>
        </p:nvGrpSpPr>
        <p:grpSpPr>
          <a:xfrm>
            <a:off x="652791" y="2064525"/>
            <a:ext cx="6146851" cy="3461771"/>
            <a:chOff x="1126939" y="1350372"/>
            <a:chExt cx="4464496" cy="2952328"/>
          </a:xfrm>
        </p:grpSpPr>
        <p:cxnSp>
          <p:nvCxnSpPr>
            <p:cNvPr id="32" name="直接连接符 21">
              <a:extLst>
                <a:ext uri="{FF2B5EF4-FFF2-40B4-BE49-F238E27FC236}">
                  <a16:creationId xmlns="" xmlns:a16="http://schemas.microsoft.com/office/drawing/2014/main" id="{3CE0A411-017B-427E-8B23-6B1A303E36F2}"/>
                </a:ext>
              </a:extLst>
            </p:cNvPr>
            <p:cNvCxnSpPr/>
            <p:nvPr/>
          </p:nvCxnSpPr>
          <p:spPr>
            <a:xfrm>
              <a:off x="1126939" y="4302700"/>
              <a:ext cx="4464496" cy="0"/>
            </a:xfrm>
            <a:prstGeom prst="line">
              <a:avLst/>
            </a:prstGeom>
            <a:ln w="63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22">
              <a:extLst>
                <a:ext uri="{FF2B5EF4-FFF2-40B4-BE49-F238E27FC236}">
                  <a16:creationId xmlns="" xmlns:a16="http://schemas.microsoft.com/office/drawing/2014/main" id="{813A28B5-0760-420A-8300-B3989980DD08}"/>
                </a:ext>
              </a:extLst>
            </p:cNvPr>
            <p:cNvCxnSpPr/>
            <p:nvPr/>
          </p:nvCxnSpPr>
          <p:spPr>
            <a:xfrm>
              <a:off x="1126939" y="3933659"/>
              <a:ext cx="4464496" cy="0"/>
            </a:xfrm>
            <a:prstGeom prst="line">
              <a:avLst/>
            </a:prstGeom>
            <a:ln w="63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4" name="直接连接符 23">
              <a:extLst>
                <a:ext uri="{FF2B5EF4-FFF2-40B4-BE49-F238E27FC236}">
                  <a16:creationId xmlns="" xmlns:a16="http://schemas.microsoft.com/office/drawing/2014/main" id="{D499B696-052E-4910-8880-BADA3D043168}"/>
                </a:ext>
              </a:extLst>
            </p:cNvPr>
            <p:cNvCxnSpPr/>
            <p:nvPr/>
          </p:nvCxnSpPr>
          <p:spPr>
            <a:xfrm>
              <a:off x="1126939" y="3564618"/>
              <a:ext cx="4464496" cy="0"/>
            </a:xfrm>
            <a:prstGeom prst="line">
              <a:avLst/>
            </a:prstGeom>
            <a:ln w="63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5" name="直接连接符 24">
              <a:extLst>
                <a:ext uri="{FF2B5EF4-FFF2-40B4-BE49-F238E27FC236}">
                  <a16:creationId xmlns="" xmlns:a16="http://schemas.microsoft.com/office/drawing/2014/main" id="{F9363494-DFD1-463E-AD52-63D202271445}"/>
                </a:ext>
              </a:extLst>
            </p:cNvPr>
            <p:cNvCxnSpPr/>
            <p:nvPr/>
          </p:nvCxnSpPr>
          <p:spPr>
            <a:xfrm>
              <a:off x="1126939" y="3195577"/>
              <a:ext cx="4464496" cy="0"/>
            </a:xfrm>
            <a:prstGeom prst="line">
              <a:avLst/>
            </a:prstGeom>
            <a:ln w="63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25">
              <a:extLst>
                <a:ext uri="{FF2B5EF4-FFF2-40B4-BE49-F238E27FC236}">
                  <a16:creationId xmlns="" xmlns:a16="http://schemas.microsoft.com/office/drawing/2014/main" id="{A814440B-BA33-401F-9DA5-419DDCC42936}"/>
                </a:ext>
              </a:extLst>
            </p:cNvPr>
            <p:cNvCxnSpPr/>
            <p:nvPr/>
          </p:nvCxnSpPr>
          <p:spPr>
            <a:xfrm>
              <a:off x="1126939" y="2826536"/>
              <a:ext cx="4464496" cy="0"/>
            </a:xfrm>
            <a:prstGeom prst="line">
              <a:avLst/>
            </a:prstGeom>
            <a:ln w="63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7" name="直接连接符 26">
              <a:extLst>
                <a:ext uri="{FF2B5EF4-FFF2-40B4-BE49-F238E27FC236}">
                  <a16:creationId xmlns="" xmlns:a16="http://schemas.microsoft.com/office/drawing/2014/main" id="{A36CEAAB-262D-42D5-A0A7-0890146E1774}"/>
                </a:ext>
              </a:extLst>
            </p:cNvPr>
            <p:cNvCxnSpPr/>
            <p:nvPr/>
          </p:nvCxnSpPr>
          <p:spPr>
            <a:xfrm>
              <a:off x="1126939" y="2457495"/>
              <a:ext cx="4464496" cy="0"/>
            </a:xfrm>
            <a:prstGeom prst="line">
              <a:avLst/>
            </a:prstGeom>
            <a:ln w="63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27">
              <a:extLst>
                <a:ext uri="{FF2B5EF4-FFF2-40B4-BE49-F238E27FC236}">
                  <a16:creationId xmlns="" xmlns:a16="http://schemas.microsoft.com/office/drawing/2014/main" id="{DD15CADE-424E-417F-923D-EB8E10CC2DD2}"/>
                </a:ext>
              </a:extLst>
            </p:cNvPr>
            <p:cNvCxnSpPr/>
            <p:nvPr/>
          </p:nvCxnSpPr>
          <p:spPr>
            <a:xfrm>
              <a:off x="1126939" y="2088454"/>
              <a:ext cx="4464496" cy="0"/>
            </a:xfrm>
            <a:prstGeom prst="line">
              <a:avLst/>
            </a:prstGeom>
            <a:ln w="63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28">
              <a:extLst>
                <a:ext uri="{FF2B5EF4-FFF2-40B4-BE49-F238E27FC236}">
                  <a16:creationId xmlns="" xmlns:a16="http://schemas.microsoft.com/office/drawing/2014/main" id="{23A663BE-3421-427C-8B94-5EE8070A65F0}"/>
                </a:ext>
              </a:extLst>
            </p:cNvPr>
            <p:cNvCxnSpPr/>
            <p:nvPr/>
          </p:nvCxnSpPr>
          <p:spPr>
            <a:xfrm>
              <a:off x="1126939" y="1719413"/>
              <a:ext cx="4464496" cy="0"/>
            </a:xfrm>
            <a:prstGeom prst="line">
              <a:avLst/>
            </a:prstGeom>
            <a:ln w="63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0" name="直接连接符 29">
              <a:extLst>
                <a:ext uri="{FF2B5EF4-FFF2-40B4-BE49-F238E27FC236}">
                  <a16:creationId xmlns="" xmlns:a16="http://schemas.microsoft.com/office/drawing/2014/main" id="{BEB70F4D-D061-4FD3-9C5A-1CFF353E5371}"/>
                </a:ext>
              </a:extLst>
            </p:cNvPr>
            <p:cNvCxnSpPr/>
            <p:nvPr/>
          </p:nvCxnSpPr>
          <p:spPr>
            <a:xfrm>
              <a:off x="1126939" y="1350372"/>
              <a:ext cx="4464496" cy="0"/>
            </a:xfrm>
            <a:prstGeom prst="line">
              <a:avLst/>
            </a:prstGeom>
            <a:ln w="63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42" name="TextBox 33">
            <a:extLst>
              <a:ext uri="{FF2B5EF4-FFF2-40B4-BE49-F238E27FC236}">
                <a16:creationId xmlns="" xmlns:a16="http://schemas.microsoft.com/office/drawing/2014/main" id="{1BCC490F-9C84-42E1-90FB-3B6F9FA638A4}"/>
              </a:ext>
            </a:extLst>
          </p:cNvPr>
          <p:cNvSpPr txBox="1"/>
          <p:nvPr/>
        </p:nvSpPr>
        <p:spPr>
          <a:xfrm>
            <a:off x="6399951" y="3799384"/>
            <a:ext cx="2896035" cy="954107"/>
          </a:xfrm>
          <a:prstGeom prst="rect">
            <a:avLst/>
          </a:prstGeom>
          <a:noFill/>
        </p:spPr>
        <p:txBody>
          <a:bodyPr wrap="square" lIns="0" tIns="0" rIns="0" bIns="0" rtlCol="0">
            <a:spAutoFit/>
          </a:bodyPr>
          <a:lstStyle/>
          <a:p>
            <a:pPr algn="just"/>
            <a:r>
              <a:rPr lang="en-US" altLang="zh-CN" sz="1400" b="1" dirty="0">
                <a:solidFill>
                  <a:schemeClr val="tx1">
                    <a:lumMod val="75000"/>
                    <a:lumOff val="25000"/>
                  </a:schemeClr>
                </a:solidFill>
                <a:latin typeface="微软雅黑 Light" pitchFamily="34" charset="-122"/>
                <a:ea typeface="微软雅黑 Light" pitchFamily="34" charset="-122"/>
              </a:rPr>
              <a:t>2017</a:t>
            </a:r>
            <a:r>
              <a:rPr lang="zh-CN" altLang="en-US" sz="1400" b="1" dirty="0">
                <a:solidFill>
                  <a:schemeClr val="tx1">
                    <a:lumMod val="75000"/>
                    <a:lumOff val="25000"/>
                  </a:schemeClr>
                </a:solidFill>
                <a:latin typeface="微软雅黑 Light" pitchFamily="34" charset="-122"/>
                <a:ea typeface="微软雅黑 Light" pitchFamily="34" charset="-122"/>
              </a:rPr>
              <a:t>年增长为</a:t>
            </a:r>
            <a:r>
              <a:rPr lang="en-US" altLang="zh-CN" sz="1400" b="1" dirty="0">
                <a:solidFill>
                  <a:schemeClr val="tx1">
                    <a:lumMod val="75000"/>
                    <a:lumOff val="25000"/>
                  </a:schemeClr>
                </a:solidFill>
                <a:latin typeface="微软雅黑 Light" pitchFamily="34" charset="-122"/>
                <a:ea typeface="微软雅黑 Light" pitchFamily="34" charset="-122"/>
              </a:rPr>
              <a:t>2016</a:t>
            </a:r>
            <a:r>
              <a:rPr lang="zh-CN" altLang="en-US" sz="1400" b="1" dirty="0">
                <a:solidFill>
                  <a:schemeClr val="tx1">
                    <a:lumMod val="75000"/>
                    <a:lumOff val="25000"/>
                  </a:schemeClr>
                </a:solidFill>
                <a:latin typeface="微软雅黑 Light" pitchFamily="34" charset="-122"/>
                <a:ea typeface="微软雅黑 Light" pitchFamily="34" charset="-122"/>
              </a:rPr>
              <a:t>年的 </a:t>
            </a:r>
            <a:r>
              <a:rPr lang="en-US" altLang="zh-CN" sz="2400" b="1" dirty="0" smtClean="0">
                <a:solidFill>
                  <a:srgbClr val="FFC000"/>
                </a:solidFill>
                <a:latin typeface="时尚中黑简体" panose="01010104010101010101" pitchFamily="2" charset="-122"/>
                <a:ea typeface="时尚中黑简体" panose="01010104010101010101" pitchFamily="2" charset="-122"/>
              </a:rPr>
              <a:t>2</a:t>
            </a:r>
            <a:r>
              <a:rPr lang="zh-CN" altLang="en-US" sz="2400" b="1" dirty="0" smtClean="0">
                <a:solidFill>
                  <a:srgbClr val="FFC000"/>
                </a:solidFill>
                <a:latin typeface="时尚中黑简体" panose="01010104010101010101" pitchFamily="2" charset="-122"/>
                <a:ea typeface="时尚中黑简体" panose="01010104010101010101" pitchFamily="2" charset="-122"/>
              </a:rPr>
              <a:t>倍</a:t>
            </a:r>
            <a:endParaRPr lang="en-US" altLang="zh-CN" sz="2400" b="1" dirty="0">
              <a:solidFill>
                <a:srgbClr val="FFC000"/>
              </a:solidFill>
              <a:latin typeface="时尚中黑简体" panose="01010104010101010101" pitchFamily="2" charset="-122"/>
              <a:ea typeface="时尚中黑简体" panose="01010104010101010101" pitchFamily="2" charset="-122"/>
            </a:endParaRPr>
          </a:p>
          <a:p>
            <a:pPr algn="just"/>
            <a:endParaRPr lang="en-US" altLang="zh-CN" sz="1400" b="1" dirty="0">
              <a:solidFill>
                <a:schemeClr val="tx1">
                  <a:lumMod val="75000"/>
                  <a:lumOff val="25000"/>
                </a:schemeClr>
              </a:solidFill>
              <a:latin typeface="微软雅黑 Light" pitchFamily="34" charset="-122"/>
              <a:ea typeface="微软雅黑 Light" pitchFamily="34" charset="-122"/>
            </a:endParaRPr>
          </a:p>
          <a:p>
            <a:pPr algn="just"/>
            <a:r>
              <a:rPr lang="en-US" altLang="zh-CN" sz="1400" b="1" dirty="0">
                <a:solidFill>
                  <a:schemeClr val="tx1">
                    <a:lumMod val="75000"/>
                    <a:lumOff val="25000"/>
                  </a:schemeClr>
                </a:solidFill>
                <a:latin typeface="微软雅黑 Light" pitchFamily="34" charset="-122"/>
                <a:ea typeface="微软雅黑 Light" pitchFamily="34" charset="-122"/>
              </a:rPr>
              <a:t>2016</a:t>
            </a:r>
            <a:r>
              <a:rPr lang="zh-CN" altLang="en-US" sz="1400" b="1" dirty="0">
                <a:solidFill>
                  <a:schemeClr val="tx1">
                    <a:lumMod val="75000"/>
                    <a:lumOff val="25000"/>
                  </a:schemeClr>
                </a:solidFill>
                <a:latin typeface="微软雅黑 Light" pitchFamily="34" charset="-122"/>
                <a:ea typeface="微软雅黑 Light" pitchFamily="34" charset="-122"/>
              </a:rPr>
              <a:t>年实现营业额  </a:t>
            </a:r>
            <a:r>
              <a:rPr lang="en-US" altLang="zh-CN" sz="2400" b="1" dirty="0">
                <a:solidFill>
                  <a:srgbClr val="FFC000"/>
                </a:solidFill>
                <a:latin typeface="时尚中黑简体" panose="01010104010101010101" pitchFamily="2" charset="-122"/>
                <a:ea typeface="时尚中黑简体" panose="01010104010101010101" pitchFamily="2" charset="-122"/>
              </a:rPr>
              <a:t>5</a:t>
            </a:r>
            <a:r>
              <a:rPr lang="zh-CN" altLang="en-US" sz="2400" b="1" dirty="0">
                <a:solidFill>
                  <a:srgbClr val="FFC000"/>
                </a:solidFill>
                <a:latin typeface="时尚中黑简体" panose="01010104010101010101" pitchFamily="2" charset="-122"/>
                <a:ea typeface="时尚中黑简体" panose="01010104010101010101" pitchFamily="2" charset="-122"/>
              </a:rPr>
              <a:t>倍 </a:t>
            </a:r>
            <a:r>
              <a:rPr lang="zh-CN" altLang="en-US" sz="1400" b="1" dirty="0">
                <a:solidFill>
                  <a:schemeClr val="tx1">
                    <a:lumMod val="75000"/>
                    <a:lumOff val="25000"/>
                  </a:schemeClr>
                </a:solidFill>
                <a:latin typeface="微软雅黑 Light" pitchFamily="34" charset="-122"/>
                <a:ea typeface="微软雅黑 Light" pitchFamily="34" charset="-122"/>
              </a:rPr>
              <a:t>的突破</a:t>
            </a:r>
          </a:p>
        </p:txBody>
      </p:sp>
      <p:pic>
        <p:nvPicPr>
          <p:cNvPr id="59" name="图片 58">
            <a:extLst>
              <a:ext uri="{FF2B5EF4-FFF2-40B4-BE49-F238E27FC236}">
                <a16:creationId xmlns="" xmlns:a16="http://schemas.microsoft.com/office/drawing/2014/main" id="{38E0CB7F-82AF-42A3-946E-02DC79EB7BF6}"/>
              </a:ext>
            </a:extLst>
          </p:cNvPr>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1313587" y="1856651"/>
            <a:ext cx="5135524" cy="3899112"/>
          </a:xfrm>
          <a:prstGeom prst="rect">
            <a:avLst/>
          </a:prstGeom>
        </p:spPr>
      </p:pic>
      <p:sp>
        <p:nvSpPr>
          <p:cNvPr id="60" name="文本框 1">
            <a:extLst>
              <a:ext uri="{FF2B5EF4-FFF2-40B4-BE49-F238E27FC236}">
                <a16:creationId xmlns="" xmlns:a16="http://schemas.microsoft.com/office/drawing/2014/main" id="{162FE741-9164-40DB-9159-C91B99B49570}"/>
              </a:ext>
            </a:extLst>
          </p:cNvPr>
          <p:cNvSpPr txBox="1"/>
          <p:nvPr/>
        </p:nvSpPr>
        <p:spPr>
          <a:xfrm>
            <a:off x="2321245" y="2725476"/>
            <a:ext cx="1213219" cy="246243"/>
          </a:xfrm>
          <a:prstGeom prst="rect">
            <a:avLst/>
          </a:prstGeom>
          <a:noFill/>
          <a:ln w="9525">
            <a:noFill/>
          </a:ln>
        </p:spPr>
        <p:txBody>
          <a:bodyPr vert="horz" wrap="square" lIns="0" tIns="0" rIns="0" b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nSpc>
                <a:spcPct val="100000"/>
              </a:lnSpc>
              <a:spcBef>
                <a:spcPts val="400"/>
              </a:spcBef>
              <a:buClr>
                <a:srgbClr val="000000"/>
              </a:buClr>
              <a:buSzPct val="100000"/>
            </a:pPr>
            <a:r>
              <a:rPr lang="en-US" altLang="zh-CN" sz="1600" dirty="0" smtClean="0">
                <a:solidFill>
                  <a:schemeClr val="bg1">
                    <a:lumMod val="65000"/>
                  </a:schemeClr>
                </a:solidFill>
                <a:latin typeface="微软雅黑" panose="020B0503020204020204" pitchFamily="34" charset="-122"/>
                <a:ea typeface="微软雅黑" panose="020B0503020204020204" pitchFamily="34" charset="-122"/>
              </a:rPr>
              <a:t>2000</a:t>
            </a:r>
            <a:endParaRPr lang="zh-CN" altLang="en-US" sz="16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61" name="文本框 2">
            <a:extLst>
              <a:ext uri="{FF2B5EF4-FFF2-40B4-BE49-F238E27FC236}">
                <a16:creationId xmlns="" xmlns:a16="http://schemas.microsoft.com/office/drawing/2014/main" id="{5641FF4E-DAC9-4FA8-9E26-D1A84998E900}"/>
              </a:ext>
            </a:extLst>
          </p:cNvPr>
          <p:cNvSpPr txBox="1"/>
          <p:nvPr/>
        </p:nvSpPr>
        <p:spPr>
          <a:xfrm>
            <a:off x="3322085" y="2126558"/>
            <a:ext cx="1090111" cy="274970"/>
          </a:xfrm>
          <a:prstGeom prst="rect">
            <a:avLst/>
          </a:prstGeom>
          <a:noFill/>
          <a:ln w="9525">
            <a:noFill/>
          </a:ln>
        </p:spPr>
        <p:txBody>
          <a:bodyPr vert="horz" wrap="square" lIns="0" tIns="0" rIns="0" b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nSpc>
                <a:spcPct val="100000"/>
              </a:lnSpc>
              <a:spcBef>
                <a:spcPts val="400"/>
              </a:spcBef>
              <a:buClr>
                <a:srgbClr val="000000"/>
              </a:buClr>
              <a:buSzPct val="100000"/>
            </a:pPr>
            <a:r>
              <a:rPr lang="en-US" altLang="zh-CN" sz="1800" dirty="0" smtClean="0">
                <a:solidFill>
                  <a:schemeClr val="bg1">
                    <a:lumMod val="65000"/>
                  </a:schemeClr>
                </a:solidFill>
                <a:latin typeface="微软雅黑" panose="020B0503020204020204" pitchFamily="34" charset="-122"/>
                <a:ea typeface="微软雅黑" panose="020B0503020204020204" pitchFamily="34" charset="-122"/>
              </a:rPr>
              <a:t>3500</a:t>
            </a:r>
            <a:endParaRPr lang="zh-CN" altLang="en-US" sz="18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62" name="文本框 3">
            <a:extLst>
              <a:ext uri="{FF2B5EF4-FFF2-40B4-BE49-F238E27FC236}">
                <a16:creationId xmlns="" xmlns:a16="http://schemas.microsoft.com/office/drawing/2014/main" id="{36937165-47F9-4388-97CA-E7B1C0B5D57C}"/>
              </a:ext>
            </a:extLst>
          </p:cNvPr>
          <p:cNvSpPr txBox="1"/>
          <p:nvPr/>
        </p:nvSpPr>
        <p:spPr>
          <a:xfrm>
            <a:off x="4368342" y="1547454"/>
            <a:ext cx="1213298" cy="307781"/>
          </a:xfrm>
          <a:prstGeom prst="rect">
            <a:avLst/>
          </a:prstGeom>
          <a:noFill/>
          <a:ln w="9525">
            <a:noFill/>
          </a:ln>
        </p:spPr>
        <p:txBody>
          <a:bodyPr vert="horz" wrap="square" lIns="0" tIns="0" rIns="0" b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nSpc>
                <a:spcPct val="100000"/>
              </a:lnSpc>
              <a:spcBef>
                <a:spcPts val="400"/>
              </a:spcBef>
              <a:buClr>
                <a:srgbClr val="000000"/>
              </a:buClr>
              <a:buSzPct val="100000"/>
            </a:pPr>
            <a:r>
              <a:rPr lang="en-US" altLang="zh-CN" sz="2000" dirty="0" smtClean="0">
                <a:solidFill>
                  <a:schemeClr val="bg1">
                    <a:lumMod val="65000"/>
                  </a:schemeClr>
                </a:solidFill>
                <a:latin typeface="微软雅黑" panose="020B0503020204020204" pitchFamily="34" charset="-122"/>
                <a:ea typeface="微软雅黑" panose="020B0503020204020204" pitchFamily="34" charset="-122"/>
              </a:rPr>
              <a:t>5000</a:t>
            </a:r>
            <a:endParaRPr lang="zh-CN" altLang="en-US" sz="20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63" name="文本框 4">
            <a:extLst>
              <a:ext uri="{FF2B5EF4-FFF2-40B4-BE49-F238E27FC236}">
                <a16:creationId xmlns="" xmlns:a16="http://schemas.microsoft.com/office/drawing/2014/main" id="{E5C7CB3F-C811-4B16-A240-A3FEF425F4AB}"/>
              </a:ext>
            </a:extLst>
          </p:cNvPr>
          <p:cNvSpPr txBox="1"/>
          <p:nvPr/>
        </p:nvSpPr>
        <p:spPr>
          <a:xfrm>
            <a:off x="5318536" y="1125019"/>
            <a:ext cx="1213298" cy="338550"/>
          </a:xfrm>
          <a:prstGeom prst="rect">
            <a:avLst/>
          </a:prstGeom>
          <a:noFill/>
          <a:ln w="9525">
            <a:noFill/>
          </a:ln>
        </p:spPr>
        <p:txBody>
          <a:bodyPr vert="horz" wrap="square" lIns="0" tIns="0" rIns="0" b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nSpc>
                <a:spcPct val="100000"/>
              </a:lnSpc>
              <a:spcBef>
                <a:spcPts val="400"/>
              </a:spcBef>
              <a:buClr>
                <a:srgbClr val="000000"/>
              </a:buClr>
              <a:buSzPct val="100000"/>
            </a:pPr>
            <a:r>
              <a:rPr lang="en-US" altLang="zh-CN" sz="2200" dirty="0">
                <a:solidFill>
                  <a:schemeClr val="bg1">
                    <a:lumMod val="65000"/>
                  </a:schemeClr>
                </a:solidFill>
                <a:latin typeface="微软雅黑" panose="020B0503020204020204" pitchFamily="34" charset="-122"/>
                <a:ea typeface="微软雅黑" panose="020B0503020204020204" pitchFamily="34" charset="-122"/>
              </a:rPr>
              <a:t>6700</a:t>
            </a:r>
            <a:endParaRPr lang="zh-CN" altLang="en-US" sz="22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64" name="文本框 5">
            <a:extLst>
              <a:ext uri="{FF2B5EF4-FFF2-40B4-BE49-F238E27FC236}">
                <a16:creationId xmlns="" xmlns:a16="http://schemas.microsoft.com/office/drawing/2014/main" id="{D5CA43FA-2CA1-44F0-9B97-FE7E0C27268C}"/>
              </a:ext>
            </a:extLst>
          </p:cNvPr>
          <p:cNvSpPr txBox="1"/>
          <p:nvPr/>
        </p:nvSpPr>
        <p:spPr>
          <a:xfrm>
            <a:off x="1333635" y="3172487"/>
            <a:ext cx="1213219" cy="215428"/>
          </a:xfrm>
          <a:prstGeom prst="rect">
            <a:avLst/>
          </a:prstGeom>
          <a:noFill/>
          <a:ln w="9525">
            <a:noFill/>
          </a:ln>
        </p:spPr>
        <p:txBody>
          <a:bodyPr vert="horz" wrap="square" lIns="0" tIns="0" rIns="0" b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nSpc>
                <a:spcPct val="100000"/>
              </a:lnSpc>
              <a:spcBef>
                <a:spcPts val="400"/>
              </a:spcBef>
              <a:buClr>
                <a:srgbClr val="000000"/>
              </a:buClr>
              <a:buSzPct val="100000"/>
            </a:pPr>
            <a:r>
              <a:rPr lang="en-US" altLang="zh-CN" sz="1400" dirty="0">
                <a:solidFill>
                  <a:schemeClr val="bg1">
                    <a:lumMod val="65000"/>
                  </a:schemeClr>
                </a:solidFill>
                <a:latin typeface="微软雅黑" panose="020B0503020204020204" pitchFamily="34" charset="-122"/>
                <a:ea typeface="微软雅黑" panose="020B0503020204020204" pitchFamily="34" charset="-122"/>
              </a:rPr>
              <a:t>1091</a:t>
            </a:r>
            <a:endParaRPr lang="zh-CN" altLang="en-US" sz="14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65" name="文本框 64">
            <a:extLst>
              <a:ext uri="{FF2B5EF4-FFF2-40B4-BE49-F238E27FC236}">
                <a16:creationId xmlns="" xmlns:a16="http://schemas.microsoft.com/office/drawing/2014/main" id="{FB57F205-956B-4F6A-B337-8117881A47B1}"/>
              </a:ext>
            </a:extLst>
          </p:cNvPr>
          <p:cNvSpPr txBox="1"/>
          <p:nvPr/>
        </p:nvSpPr>
        <p:spPr>
          <a:xfrm>
            <a:off x="665985" y="1463570"/>
            <a:ext cx="1239005" cy="246221"/>
          </a:xfrm>
          <a:prstGeom prst="rect">
            <a:avLst/>
          </a:prstGeom>
          <a:noFill/>
          <a:ln w="9525">
            <a:noFill/>
          </a:ln>
        </p:spPr>
        <p:txBody>
          <a:bodyPr vert="horz" wrap="square" lIns="0" tIns="0" rIns="0" bIns="0" rtlCol="0">
            <a:spAutoFit/>
          </a:bodyPr>
          <a:lstStyle/>
          <a:p>
            <a:pPr>
              <a:spcBef>
                <a:spcPts val="400"/>
              </a:spcBef>
              <a:buClr>
                <a:srgbClr val="000000"/>
              </a:buClr>
              <a:buSzPct val="100000"/>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单位：万</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元</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6" name="文本框 5">
            <a:extLst>
              <a:ext uri="{FF2B5EF4-FFF2-40B4-BE49-F238E27FC236}">
                <a16:creationId xmlns="" xmlns:a16="http://schemas.microsoft.com/office/drawing/2014/main" id="{4174D95E-612B-4004-9DA2-30FEC8FBE468}"/>
              </a:ext>
            </a:extLst>
          </p:cNvPr>
          <p:cNvSpPr txBox="1"/>
          <p:nvPr/>
        </p:nvSpPr>
        <p:spPr>
          <a:xfrm>
            <a:off x="1447935" y="5838250"/>
            <a:ext cx="457055" cy="215444"/>
          </a:xfrm>
          <a:prstGeom prst="rect">
            <a:avLst/>
          </a:prstGeom>
          <a:noFill/>
          <a:ln w="9525">
            <a:noFill/>
          </a:ln>
        </p:spPr>
        <p:txBody>
          <a:bodyPr vert="horz" wrap="square" lIns="0" tIns="0" rIns="0" b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nSpc>
                <a:spcPct val="100000"/>
              </a:lnSpc>
              <a:spcBef>
                <a:spcPts val="400"/>
              </a:spcBef>
              <a:buClr>
                <a:srgbClr val="000000"/>
              </a:buClr>
              <a:buSzPct val="100000"/>
            </a:pPr>
            <a:r>
              <a:rPr lang="en-US" altLang="zh-CN" sz="1400" dirty="0">
                <a:solidFill>
                  <a:schemeClr val="bg1">
                    <a:lumMod val="65000"/>
                  </a:schemeClr>
                </a:solidFill>
                <a:latin typeface="微软雅黑" panose="020B0503020204020204" pitchFamily="34" charset="-122"/>
                <a:ea typeface="微软雅黑" panose="020B0503020204020204" pitchFamily="34" charset="-122"/>
              </a:rPr>
              <a:t>2016</a:t>
            </a:r>
            <a:endParaRPr lang="zh-CN" altLang="en-US" sz="14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67" name="文本框 5">
            <a:extLst>
              <a:ext uri="{FF2B5EF4-FFF2-40B4-BE49-F238E27FC236}">
                <a16:creationId xmlns="" xmlns:a16="http://schemas.microsoft.com/office/drawing/2014/main" id="{E61561E9-8640-4BA4-A6E0-0720CD81345A}"/>
              </a:ext>
            </a:extLst>
          </p:cNvPr>
          <p:cNvSpPr txBox="1"/>
          <p:nvPr/>
        </p:nvSpPr>
        <p:spPr>
          <a:xfrm>
            <a:off x="2470799" y="5838250"/>
            <a:ext cx="457055" cy="215444"/>
          </a:xfrm>
          <a:prstGeom prst="rect">
            <a:avLst/>
          </a:prstGeom>
          <a:noFill/>
          <a:ln w="9525">
            <a:noFill/>
          </a:ln>
        </p:spPr>
        <p:txBody>
          <a:bodyPr vert="horz" wrap="square" lIns="0" tIns="0" rIns="0" b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nSpc>
                <a:spcPct val="100000"/>
              </a:lnSpc>
              <a:spcBef>
                <a:spcPts val="400"/>
              </a:spcBef>
              <a:buClr>
                <a:srgbClr val="000000"/>
              </a:buClr>
              <a:buSzPct val="100000"/>
            </a:pPr>
            <a:r>
              <a:rPr lang="en-US" altLang="zh-CN" sz="1400" dirty="0">
                <a:solidFill>
                  <a:schemeClr val="bg1">
                    <a:lumMod val="65000"/>
                  </a:schemeClr>
                </a:solidFill>
                <a:latin typeface="微软雅黑" panose="020B0503020204020204" pitchFamily="34" charset="-122"/>
                <a:ea typeface="微软雅黑" panose="020B0503020204020204" pitchFamily="34" charset="-122"/>
              </a:rPr>
              <a:t>2017</a:t>
            </a:r>
            <a:endParaRPr lang="zh-CN" altLang="en-US" sz="14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68" name="文本框 5">
            <a:extLst>
              <a:ext uri="{FF2B5EF4-FFF2-40B4-BE49-F238E27FC236}">
                <a16:creationId xmlns="" xmlns:a16="http://schemas.microsoft.com/office/drawing/2014/main" id="{C93F3005-1BB4-43EF-9DFE-594DEE4FD3D1}"/>
              </a:ext>
            </a:extLst>
          </p:cNvPr>
          <p:cNvSpPr txBox="1"/>
          <p:nvPr/>
        </p:nvSpPr>
        <p:spPr>
          <a:xfrm>
            <a:off x="3424294" y="5838250"/>
            <a:ext cx="457055" cy="215444"/>
          </a:xfrm>
          <a:prstGeom prst="rect">
            <a:avLst/>
          </a:prstGeom>
          <a:noFill/>
          <a:ln w="9525">
            <a:noFill/>
          </a:ln>
        </p:spPr>
        <p:txBody>
          <a:bodyPr vert="horz" wrap="square" lIns="0" tIns="0" rIns="0" b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nSpc>
                <a:spcPct val="100000"/>
              </a:lnSpc>
              <a:spcBef>
                <a:spcPts val="400"/>
              </a:spcBef>
              <a:buClr>
                <a:srgbClr val="000000"/>
              </a:buClr>
              <a:buSzPct val="100000"/>
            </a:pPr>
            <a:r>
              <a:rPr lang="en-US" altLang="zh-CN" sz="1400" dirty="0">
                <a:solidFill>
                  <a:schemeClr val="bg1">
                    <a:lumMod val="65000"/>
                  </a:schemeClr>
                </a:solidFill>
                <a:latin typeface="微软雅黑" panose="020B0503020204020204" pitchFamily="34" charset="-122"/>
                <a:ea typeface="微软雅黑" panose="020B0503020204020204" pitchFamily="34" charset="-122"/>
              </a:rPr>
              <a:t>2018</a:t>
            </a:r>
            <a:endParaRPr lang="zh-CN" altLang="en-US" sz="14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69" name="文本框 5">
            <a:extLst>
              <a:ext uri="{FF2B5EF4-FFF2-40B4-BE49-F238E27FC236}">
                <a16:creationId xmlns="" xmlns:a16="http://schemas.microsoft.com/office/drawing/2014/main" id="{286CBB55-4FE1-4BA9-BFB7-0E6E08975C46}"/>
              </a:ext>
            </a:extLst>
          </p:cNvPr>
          <p:cNvSpPr txBox="1"/>
          <p:nvPr/>
        </p:nvSpPr>
        <p:spPr>
          <a:xfrm>
            <a:off x="4462737" y="5838250"/>
            <a:ext cx="457055" cy="215444"/>
          </a:xfrm>
          <a:prstGeom prst="rect">
            <a:avLst/>
          </a:prstGeom>
          <a:noFill/>
          <a:ln w="9525">
            <a:noFill/>
          </a:ln>
        </p:spPr>
        <p:txBody>
          <a:bodyPr vert="horz" wrap="square" lIns="0" tIns="0" rIns="0" b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nSpc>
                <a:spcPct val="100000"/>
              </a:lnSpc>
              <a:spcBef>
                <a:spcPts val="400"/>
              </a:spcBef>
              <a:buClr>
                <a:srgbClr val="000000"/>
              </a:buClr>
              <a:buSzPct val="100000"/>
            </a:pPr>
            <a:r>
              <a:rPr lang="en-US" altLang="zh-CN" sz="1400" dirty="0">
                <a:solidFill>
                  <a:schemeClr val="bg1">
                    <a:lumMod val="65000"/>
                  </a:schemeClr>
                </a:solidFill>
                <a:latin typeface="微软雅黑" panose="020B0503020204020204" pitchFamily="34" charset="-122"/>
                <a:ea typeface="微软雅黑" panose="020B0503020204020204" pitchFamily="34" charset="-122"/>
              </a:rPr>
              <a:t>2019</a:t>
            </a:r>
            <a:endParaRPr lang="zh-CN" altLang="en-US" sz="14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70" name="文本框 5">
            <a:extLst>
              <a:ext uri="{FF2B5EF4-FFF2-40B4-BE49-F238E27FC236}">
                <a16:creationId xmlns="" xmlns:a16="http://schemas.microsoft.com/office/drawing/2014/main" id="{A17BABFE-98C7-4FD7-936E-2F0F098CF9A4}"/>
              </a:ext>
            </a:extLst>
          </p:cNvPr>
          <p:cNvSpPr txBox="1"/>
          <p:nvPr/>
        </p:nvSpPr>
        <p:spPr>
          <a:xfrm>
            <a:off x="5501180" y="5838250"/>
            <a:ext cx="457055" cy="215444"/>
          </a:xfrm>
          <a:prstGeom prst="rect">
            <a:avLst/>
          </a:prstGeom>
          <a:noFill/>
          <a:ln w="9525">
            <a:noFill/>
          </a:ln>
        </p:spPr>
        <p:txBody>
          <a:bodyPr vert="horz" wrap="square" lIns="0" tIns="0" rIns="0" b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nSpc>
                <a:spcPct val="100000"/>
              </a:lnSpc>
              <a:spcBef>
                <a:spcPts val="400"/>
              </a:spcBef>
              <a:buClr>
                <a:srgbClr val="000000"/>
              </a:buClr>
              <a:buSzPct val="100000"/>
            </a:pPr>
            <a:r>
              <a:rPr lang="en-US" altLang="zh-CN" sz="1400" dirty="0">
                <a:solidFill>
                  <a:schemeClr val="bg1">
                    <a:lumMod val="65000"/>
                  </a:schemeClr>
                </a:solidFill>
                <a:latin typeface="微软雅黑" panose="020B0503020204020204" pitchFamily="34" charset="-122"/>
                <a:ea typeface="微软雅黑" panose="020B0503020204020204" pitchFamily="34" charset="-122"/>
              </a:rPr>
              <a:t>2020</a:t>
            </a:r>
          </a:p>
        </p:txBody>
      </p:sp>
    </p:spTree>
    <p:extLst>
      <p:ext uri="{BB962C8B-B14F-4D97-AF65-F5344CB8AC3E}">
        <p14:creationId xmlns:p14="http://schemas.microsoft.com/office/powerpoint/2010/main" xmlns="" val="1343039243"/>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xmlns="" id="{2AED94E7-2321-4C2E-97E6-7F8CCDF5AFB9}"/>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0"/>
            <a:ext cx="9144000" cy="6857194"/>
          </a:xfrm>
          <a:prstGeom prst="rect">
            <a:avLst/>
          </a:prstGeom>
        </p:spPr>
      </p:pic>
      <p:pic>
        <p:nvPicPr>
          <p:cNvPr id="1026" name="Picture 2" descr="C:\Users\Amy\Desktop\12.png"/>
          <p:cNvPicPr>
            <a:picLocks noChangeAspect="1" noChangeArrowheads="1"/>
          </p:cNvPicPr>
          <p:nvPr/>
        </p:nvPicPr>
        <p:blipFill>
          <a:blip r:embed="rId4" cstate="print"/>
          <a:srcRect/>
          <a:stretch>
            <a:fillRect/>
          </a:stretch>
        </p:blipFill>
        <p:spPr bwMode="auto">
          <a:xfrm>
            <a:off x="7325866" y="-139961"/>
            <a:ext cx="1970120" cy="811681"/>
          </a:xfrm>
          <a:prstGeom prst="rect">
            <a:avLst/>
          </a:prstGeom>
          <a:noFill/>
        </p:spPr>
      </p:pic>
      <p:grpSp>
        <p:nvGrpSpPr>
          <p:cNvPr id="91" name="组 49"/>
          <p:cNvGrpSpPr/>
          <p:nvPr/>
        </p:nvGrpSpPr>
        <p:grpSpPr>
          <a:xfrm>
            <a:off x="3791627" y="2733858"/>
            <a:ext cx="4423185" cy="3107094"/>
            <a:chOff x="1069145" y="2820552"/>
            <a:chExt cx="3565845" cy="2457564"/>
          </a:xfrm>
        </p:grpSpPr>
        <p:sp>
          <p:nvSpPr>
            <p:cNvPr id="92" name="Block Arc 45"/>
            <p:cNvSpPr/>
            <p:nvPr/>
          </p:nvSpPr>
          <p:spPr>
            <a:xfrm rot="2700000">
              <a:off x="1325923" y="3140776"/>
              <a:ext cx="1875352" cy="1875351"/>
            </a:xfrm>
            <a:prstGeom prst="blockArc">
              <a:avLst>
                <a:gd name="adj1" fmla="val 6936767"/>
                <a:gd name="adj2" fmla="val 13507335"/>
                <a:gd name="adj3" fmla="val 6530"/>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3" name="Block Arc 29"/>
            <p:cNvSpPr/>
            <p:nvPr/>
          </p:nvSpPr>
          <p:spPr>
            <a:xfrm rot="2700000">
              <a:off x="1069145" y="2820552"/>
              <a:ext cx="2457564" cy="2457563"/>
            </a:xfrm>
            <a:prstGeom prst="blockArc">
              <a:avLst>
                <a:gd name="adj1" fmla="val 6572979"/>
                <a:gd name="adj2" fmla="val 13378235"/>
                <a:gd name="adj3" fmla="val 4744"/>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4" name="Block Arc 48"/>
            <p:cNvSpPr/>
            <p:nvPr/>
          </p:nvSpPr>
          <p:spPr>
            <a:xfrm rot="2700000">
              <a:off x="1583283" y="3398137"/>
              <a:ext cx="1360631" cy="1360629"/>
            </a:xfrm>
            <a:prstGeom prst="blockArc">
              <a:avLst>
                <a:gd name="adj1" fmla="val 4195706"/>
                <a:gd name="adj2" fmla="val 13444767"/>
                <a:gd name="adj3" fmla="val 7487"/>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5" name="Oval 51"/>
            <p:cNvSpPr/>
            <p:nvPr/>
          </p:nvSpPr>
          <p:spPr>
            <a:xfrm rot="2700000">
              <a:off x="1789169" y="3604024"/>
              <a:ext cx="948857" cy="948855"/>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97" name="Group 73"/>
            <p:cNvGrpSpPr/>
            <p:nvPr/>
          </p:nvGrpSpPr>
          <p:grpSpPr>
            <a:xfrm>
              <a:off x="2308192" y="3206994"/>
              <a:ext cx="2177094" cy="251942"/>
              <a:chOff x="2901397" y="1463917"/>
              <a:chExt cx="1881716" cy="221448"/>
            </a:xfrm>
          </p:grpSpPr>
          <p:cxnSp>
            <p:nvCxnSpPr>
              <p:cNvPr id="108" name="Straight Connector 67"/>
              <p:cNvCxnSpPr/>
              <p:nvPr/>
            </p:nvCxnSpPr>
            <p:spPr>
              <a:xfrm flipH="1" flipV="1">
                <a:off x="4544059" y="1465097"/>
                <a:ext cx="239054" cy="220268"/>
              </a:xfrm>
              <a:prstGeom prst="line">
                <a:avLst/>
              </a:prstGeom>
              <a:ln w="12700" cap="rnd">
                <a:solidFill>
                  <a:schemeClr val="accent4">
                    <a:lumMod val="40000"/>
                    <a:lumOff val="60000"/>
                  </a:schemeClr>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109" name="Straight Connector 70"/>
              <p:cNvCxnSpPr/>
              <p:nvPr/>
            </p:nvCxnSpPr>
            <p:spPr>
              <a:xfrm rot="10800000">
                <a:off x="2901397" y="1463917"/>
                <a:ext cx="1642662" cy="1615"/>
              </a:xfrm>
              <a:prstGeom prst="line">
                <a:avLst/>
              </a:prstGeom>
              <a:ln w="12700" cap="rnd">
                <a:solidFill>
                  <a:schemeClr val="accent4">
                    <a:lumMod val="40000"/>
                    <a:lumOff val="60000"/>
                  </a:schemeClr>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98" name="Group 73"/>
            <p:cNvGrpSpPr/>
            <p:nvPr/>
          </p:nvGrpSpPr>
          <p:grpSpPr>
            <a:xfrm>
              <a:off x="2308193" y="3451462"/>
              <a:ext cx="1812354" cy="251945"/>
              <a:chOff x="2683251" y="1463915"/>
              <a:chExt cx="1566462" cy="221450"/>
            </a:xfrm>
          </p:grpSpPr>
          <p:cxnSp>
            <p:nvCxnSpPr>
              <p:cNvPr id="106" name="Straight Connector 81"/>
              <p:cNvCxnSpPr/>
              <p:nvPr/>
            </p:nvCxnSpPr>
            <p:spPr>
              <a:xfrm flipH="1" flipV="1">
                <a:off x="4010659" y="1465097"/>
                <a:ext cx="239054" cy="220268"/>
              </a:xfrm>
              <a:prstGeom prst="line">
                <a:avLst/>
              </a:prstGeom>
              <a:ln w="12700" cap="rnd">
                <a:solidFill>
                  <a:schemeClr val="accent4">
                    <a:lumMod val="60000"/>
                    <a:lumOff val="40000"/>
                  </a:schemeClr>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107" name="Straight Connector 82"/>
              <p:cNvCxnSpPr/>
              <p:nvPr/>
            </p:nvCxnSpPr>
            <p:spPr>
              <a:xfrm rot="10800000" flipV="1">
                <a:off x="2683251" y="1463915"/>
                <a:ext cx="1325760" cy="1182"/>
              </a:xfrm>
              <a:prstGeom prst="line">
                <a:avLst/>
              </a:prstGeom>
              <a:ln w="12700" cap="rnd">
                <a:solidFill>
                  <a:schemeClr val="accent4">
                    <a:lumMod val="60000"/>
                    <a:lumOff val="40000"/>
                  </a:schemeClr>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99" name="Group 73"/>
            <p:cNvGrpSpPr/>
            <p:nvPr/>
          </p:nvGrpSpPr>
          <p:grpSpPr>
            <a:xfrm>
              <a:off x="2634388" y="3738478"/>
              <a:ext cx="1027132" cy="255511"/>
              <a:chOff x="2683252" y="1465094"/>
              <a:chExt cx="887776" cy="224585"/>
            </a:xfrm>
          </p:grpSpPr>
          <p:cxnSp>
            <p:nvCxnSpPr>
              <p:cNvPr id="104" name="Straight Connector 87"/>
              <p:cNvCxnSpPr/>
              <p:nvPr/>
            </p:nvCxnSpPr>
            <p:spPr>
              <a:xfrm rot="16200000" flipV="1">
                <a:off x="3352308" y="1470960"/>
                <a:ext cx="224585" cy="212854"/>
              </a:xfrm>
              <a:prstGeom prst="line">
                <a:avLst/>
              </a:prstGeom>
              <a:ln w="12700" cap="rnd">
                <a:solidFill>
                  <a:srgbClr val="FFC000"/>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105" name="Straight Connector 88"/>
              <p:cNvCxnSpPr/>
              <p:nvPr/>
            </p:nvCxnSpPr>
            <p:spPr>
              <a:xfrm rot="10800000">
                <a:off x="2683252" y="1465100"/>
                <a:ext cx="674922" cy="1614"/>
              </a:xfrm>
              <a:prstGeom prst="line">
                <a:avLst/>
              </a:prstGeom>
              <a:ln w="12700" cap="rnd">
                <a:solidFill>
                  <a:srgbClr val="FFC000"/>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sp>
          <p:nvSpPr>
            <p:cNvPr id="101" name="Text Placeholder 3"/>
            <p:cNvSpPr txBox="1">
              <a:spLocks/>
            </p:cNvSpPr>
            <p:nvPr/>
          </p:nvSpPr>
          <p:spPr>
            <a:xfrm>
              <a:off x="4395915" y="3532947"/>
              <a:ext cx="239075" cy="233700"/>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85829" fontAlgn="auto">
                <a:lnSpc>
                  <a:spcPct val="120000"/>
                </a:lnSpc>
                <a:spcBef>
                  <a:spcPct val="20000"/>
                </a:spcBef>
                <a:spcAft>
                  <a:spcPts val="0"/>
                </a:spcAft>
                <a:defRPr/>
              </a:pPr>
              <a:r>
                <a:rPr lang="pt-BR" sz="1600" b="0" dirty="0">
                  <a:solidFill>
                    <a:schemeClr val="accent4">
                      <a:lumMod val="40000"/>
                      <a:lumOff val="60000"/>
                    </a:schemeClr>
                  </a:solidFill>
                  <a:latin typeface="Arial" panose="020B0604020202020204" pitchFamily="34" charset="0"/>
                  <a:ea typeface="微软雅黑" panose="020B0503020204020204" pitchFamily="34" charset="-122"/>
                  <a:cs typeface="+mn-ea"/>
                  <a:sym typeface="Arial" panose="020B0604020202020204" pitchFamily="34" charset="0"/>
                </a:rPr>
                <a:t>5</a:t>
              </a:r>
              <a:r>
                <a:rPr lang="pt-BR" sz="1600" b="0" dirty="0" smtClean="0">
                  <a:solidFill>
                    <a:schemeClr val="accent4">
                      <a:lumMod val="40000"/>
                      <a:lumOff val="60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pt-BR" sz="1600" b="0" dirty="0">
                <a:solidFill>
                  <a:schemeClr val="accent4">
                    <a:lumMod val="40000"/>
                    <a:lumOff val="6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2" name="Text Placeholder 3"/>
            <p:cNvSpPr txBox="1">
              <a:spLocks/>
            </p:cNvSpPr>
            <p:nvPr/>
          </p:nvSpPr>
          <p:spPr>
            <a:xfrm>
              <a:off x="3888257" y="3783548"/>
              <a:ext cx="377350" cy="233700"/>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85829" fontAlgn="auto">
                <a:lnSpc>
                  <a:spcPct val="120000"/>
                </a:lnSpc>
                <a:spcBef>
                  <a:spcPct val="20000"/>
                </a:spcBef>
                <a:spcAft>
                  <a:spcPts val="0"/>
                </a:spcAft>
                <a:defRPr/>
              </a:pPr>
              <a:r>
                <a:rPr lang="is-IS" sz="1600" b="0" dirty="0" smtClean="0">
                  <a:solidFill>
                    <a:schemeClr val="accent4">
                      <a:lumMod val="60000"/>
                      <a:lumOff val="40000"/>
                    </a:schemeClr>
                  </a:solidFill>
                  <a:latin typeface="Arial" panose="020B0604020202020204" pitchFamily="34" charset="0"/>
                  <a:ea typeface="微软雅黑" panose="020B0503020204020204" pitchFamily="34" charset="-122"/>
                  <a:cs typeface="+mn-ea"/>
                  <a:sym typeface="Arial" panose="020B0604020202020204" pitchFamily="34" charset="0"/>
                </a:rPr>
                <a:t>9.5%</a:t>
              </a:r>
              <a:endParaRPr lang="is-IS" sz="1600" b="0" dirty="0">
                <a:solidFill>
                  <a:schemeClr val="accent4">
                    <a:lumMod val="60000"/>
                    <a:lumOff val="4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3" name="Text Placeholder 3"/>
            <p:cNvSpPr txBox="1">
              <a:spLocks/>
            </p:cNvSpPr>
            <p:nvPr/>
          </p:nvSpPr>
          <p:spPr>
            <a:xfrm>
              <a:off x="3505284" y="4095556"/>
              <a:ext cx="469103" cy="233700"/>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85829" fontAlgn="auto">
                <a:lnSpc>
                  <a:spcPct val="120000"/>
                </a:lnSpc>
                <a:spcBef>
                  <a:spcPct val="20000"/>
                </a:spcBef>
                <a:spcAft>
                  <a:spcPts val="0"/>
                </a:spcAft>
                <a:defRPr/>
              </a:pPr>
              <a:r>
                <a:rPr lang="it-IT" sz="1600" b="0" dirty="0" smtClean="0">
                  <a:solidFill>
                    <a:srgbClr val="FFC000"/>
                  </a:solidFill>
                  <a:latin typeface="Arial" panose="020B0604020202020204" pitchFamily="34" charset="0"/>
                  <a:ea typeface="微软雅黑" panose="020B0503020204020204" pitchFamily="34" charset="-122"/>
                  <a:cs typeface="+mn-ea"/>
                  <a:sym typeface="Arial" panose="020B0604020202020204" pitchFamily="34" charset="0"/>
                </a:rPr>
                <a:t>85.5%</a:t>
              </a:r>
              <a:endParaRPr lang="it-IT" sz="1600" b="0" dirty="0">
                <a:solidFill>
                  <a:srgbClr val="FFC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12" name="矩形 111"/>
          <p:cNvSpPr/>
          <p:nvPr/>
        </p:nvSpPr>
        <p:spPr>
          <a:xfrm>
            <a:off x="4130661" y="2263393"/>
            <a:ext cx="1971633" cy="461665"/>
          </a:xfrm>
          <a:prstGeom prst="rect">
            <a:avLst/>
          </a:prstGeom>
        </p:spPr>
        <p:txBody>
          <a:bodyPr wrap="square">
            <a:spAutoFit/>
          </a:bodyPr>
          <a:lstStyle/>
          <a:p>
            <a:pPr algn="ctr">
              <a:lnSpc>
                <a:spcPct val="150000"/>
              </a:lnSpc>
              <a:defRPr/>
            </a:pPr>
            <a:r>
              <a:rPr lang="zh-CN" altLang="en-US" sz="1600" b="1" dirty="0" smtClean="0">
                <a:solidFill>
                  <a:srgbClr val="FFC000"/>
                </a:solidFill>
                <a:latin typeface="微软雅黑" panose="020B0503020204020204" pitchFamily="34" charset="-122"/>
                <a:ea typeface="微软雅黑" panose="020B0503020204020204" pitchFamily="34" charset="-122"/>
              </a:rPr>
              <a:t>股权</a:t>
            </a:r>
            <a:r>
              <a:rPr lang="zh-CN" altLang="en-US" sz="1600" b="1" dirty="0">
                <a:solidFill>
                  <a:srgbClr val="FFC000"/>
                </a:solidFill>
                <a:latin typeface="微软雅黑" panose="020B0503020204020204" pitchFamily="34" charset="-122"/>
                <a:ea typeface="微软雅黑" panose="020B0503020204020204" pitchFamily="34" charset="-122"/>
              </a:rPr>
              <a:t>比例</a:t>
            </a:r>
          </a:p>
        </p:txBody>
      </p:sp>
      <p:grpSp>
        <p:nvGrpSpPr>
          <p:cNvPr id="113" name="组 4"/>
          <p:cNvGrpSpPr/>
          <p:nvPr/>
        </p:nvGrpSpPr>
        <p:grpSpPr>
          <a:xfrm>
            <a:off x="906681" y="2852211"/>
            <a:ext cx="3009683" cy="1997363"/>
            <a:chOff x="5800933" y="2498632"/>
            <a:chExt cx="2426321" cy="1579820"/>
          </a:xfrm>
        </p:grpSpPr>
        <p:sp>
          <p:nvSpPr>
            <p:cNvPr id="114" name="Freeform 46"/>
            <p:cNvSpPr>
              <a:spLocks noEditPoints="1"/>
            </p:cNvSpPr>
            <p:nvPr/>
          </p:nvSpPr>
          <p:spPr bwMode="auto">
            <a:xfrm>
              <a:off x="5800933" y="2498632"/>
              <a:ext cx="401677" cy="401677"/>
            </a:xfrm>
            <a:custGeom>
              <a:avLst/>
              <a:gdLst/>
              <a:ahLst/>
              <a:cxnLst>
                <a:cxn ang="0">
                  <a:pos x="55" y="44"/>
                </a:cxn>
                <a:cxn ang="0">
                  <a:pos x="44" y="55"/>
                </a:cxn>
                <a:cxn ang="0">
                  <a:pos x="10" y="55"/>
                </a:cxn>
                <a:cxn ang="0">
                  <a:pos x="0" y="44"/>
                </a:cxn>
                <a:cxn ang="0">
                  <a:pos x="0" y="10"/>
                </a:cxn>
                <a:cxn ang="0">
                  <a:pos x="10" y="0"/>
                </a:cxn>
                <a:cxn ang="0">
                  <a:pos x="44" y="0"/>
                </a:cxn>
                <a:cxn ang="0">
                  <a:pos x="55" y="10"/>
                </a:cxn>
                <a:cxn ang="0">
                  <a:pos x="55" y="44"/>
                </a:cxn>
                <a:cxn ang="0">
                  <a:pos x="46" y="20"/>
                </a:cxn>
                <a:cxn ang="0">
                  <a:pos x="46" y="17"/>
                </a:cxn>
                <a:cxn ang="0">
                  <a:pos x="42" y="13"/>
                </a:cxn>
                <a:cxn ang="0">
                  <a:pos x="39" y="13"/>
                </a:cxn>
                <a:cxn ang="0">
                  <a:pos x="23" y="30"/>
                </a:cxn>
                <a:cxn ang="0">
                  <a:pos x="15" y="22"/>
                </a:cxn>
                <a:cxn ang="0">
                  <a:pos x="12" y="22"/>
                </a:cxn>
                <a:cxn ang="0">
                  <a:pos x="8" y="26"/>
                </a:cxn>
                <a:cxn ang="0">
                  <a:pos x="8" y="29"/>
                </a:cxn>
                <a:cxn ang="0">
                  <a:pos x="21" y="42"/>
                </a:cxn>
                <a:cxn ang="0">
                  <a:pos x="24" y="42"/>
                </a:cxn>
                <a:cxn ang="0">
                  <a:pos x="46" y="20"/>
                </a:cxn>
              </a:cxnLst>
              <a:rect l="0" t="0" r="r" b="b"/>
              <a:pathLst>
                <a:path w="55" h="55">
                  <a:moveTo>
                    <a:pt x="55" y="44"/>
                  </a:moveTo>
                  <a:cubicBezTo>
                    <a:pt x="55" y="50"/>
                    <a:pt x="50" y="55"/>
                    <a:pt x="44" y="55"/>
                  </a:cubicBezTo>
                  <a:cubicBezTo>
                    <a:pt x="10" y="55"/>
                    <a:pt x="10" y="55"/>
                    <a:pt x="10" y="55"/>
                  </a:cubicBezTo>
                  <a:cubicBezTo>
                    <a:pt x="4" y="55"/>
                    <a:pt x="0" y="50"/>
                    <a:pt x="0" y="44"/>
                  </a:cubicBezTo>
                  <a:cubicBezTo>
                    <a:pt x="0" y="10"/>
                    <a:pt x="0" y="10"/>
                    <a:pt x="0" y="10"/>
                  </a:cubicBezTo>
                  <a:cubicBezTo>
                    <a:pt x="0" y="5"/>
                    <a:pt x="4" y="0"/>
                    <a:pt x="10" y="0"/>
                  </a:cubicBezTo>
                  <a:cubicBezTo>
                    <a:pt x="44" y="0"/>
                    <a:pt x="44" y="0"/>
                    <a:pt x="44" y="0"/>
                  </a:cubicBezTo>
                  <a:cubicBezTo>
                    <a:pt x="50" y="0"/>
                    <a:pt x="55" y="5"/>
                    <a:pt x="55" y="10"/>
                  </a:cubicBezTo>
                  <a:lnTo>
                    <a:pt x="55" y="44"/>
                  </a:lnTo>
                  <a:close/>
                  <a:moveTo>
                    <a:pt x="46" y="20"/>
                  </a:moveTo>
                  <a:cubicBezTo>
                    <a:pt x="47" y="19"/>
                    <a:pt x="47" y="17"/>
                    <a:pt x="46" y="17"/>
                  </a:cubicBezTo>
                  <a:cubicBezTo>
                    <a:pt x="42" y="13"/>
                    <a:pt x="42" y="13"/>
                    <a:pt x="42" y="13"/>
                  </a:cubicBezTo>
                  <a:cubicBezTo>
                    <a:pt x="42" y="12"/>
                    <a:pt x="40" y="12"/>
                    <a:pt x="39" y="13"/>
                  </a:cubicBezTo>
                  <a:cubicBezTo>
                    <a:pt x="23" y="30"/>
                    <a:pt x="23" y="30"/>
                    <a:pt x="23" y="30"/>
                  </a:cubicBezTo>
                  <a:cubicBezTo>
                    <a:pt x="15" y="22"/>
                    <a:pt x="15" y="22"/>
                    <a:pt x="15" y="22"/>
                  </a:cubicBezTo>
                  <a:cubicBezTo>
                    <a:pt x="14" y="21"/>
                    <a:pt x="13" y="21"/>
                    <a:pt x="12" y="22"/>
                  </a:cubicBezTo>
                  <a:cubicBezTo>
                    <a:pt x="8" y="26"/>
                    <a:pt x="8" y="26"/>
                    <a:pt x="8" y="26"/>
                  </a:cubicBezTo>
                  <a:cubicBezTo>
                    <a:pt x="7" y="27"/>
                    <a:pt x="7" y="28"/>
                    <a:pt x="8" y="29"/>
                  </a:cubicBezTo>
                  <a:cubicBezTo>
                    <a:pt x="21" y="42"/>
                    <a:pt x="21" y="42"/>
                    <a:pt x="21" y="42"/>
                  </a:cubicBezTo>
                  <a:cubicBezTo>
                    <a:pt x="22" y="43"/>
                    <a:pt x="23" y="43"/>
                    <a:pt x="24" y="42"/>
                  </a:cubicBezTo>
                  <a:lnTo>
                    <a:pt x="46" y="20"/>
                  </a:lnTo>
                  <a:close/>
                </a:path>
              </a:pathLst>
            </a:custGeom>
            <a:solidFill>
              <a:srgbClr val="FFC000"/>
            </a:solidFill>
            <a:ln w="9525">
              <a:solidFill>
                <a:srgbClr val="FFC000"/>
              </a:solid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b="1">
                <a:solidFill>
                  <a:srgbClr val="FFC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5" name="Freeform 46"/>
            <p:cNvSpPr>
              <a:spLocks noEditPoints="1"/>
            </p:cNvSpPr>
            <p:nvPr/>
          </p:nvSpPr>
          <p:spPr bwMode="auto">
            <a:xfrm>
              <a:off x="5800933" y="3091515"/>
              <a:ext cx="401677" cy="401677"/>
            </a:xfrm>
            <a:custGeom>
              <a:avLst/>
              <a:gdLst/>
              <a:ahLst/>
              <a:cxnLst>
                <a:cxn ang="0">
                  <a:pos x="55" y="44"/>
                </a:cxn>
                <a:cxn ang="0">
                  <a:pos x="44" y="55"/>
                </a:cxn>
                <a:cxn ang="0">
                  <a:pos x="10" y="55"/>
                </a:cxn>
                <a:cxn ang="0">
                  <a:pos x="0" y="44"/>
                </a:cxn>
                <a:cxn ang="0">
                  <a:pos x="0" y="10"/>
                </a:cxn>
                <a:cxn ang="0">
                  <a:pos x="10" y="0"/>
                </a:cxn>
                <a:cxn ang="0">
                  <a:pos x="44" y="0"/>
                </a:cxn>
                <a:cxn ang="0">
                  <a:pos x="55" y="10"/>
                </a:cxn>
                <a:cxn ang="0">
                  <a:pos x="55" y="44"/>
                </a:cxn>
                <a:cxn ang="0">
                  <a:pos x="46" y="20"/>
                </a:cxn>
                <a:cxn ang="0">
                  <a:pos x="46" y="17"/>
                </a:cxn>
                <a:cxn ang="0">
                  <a:pos x="42" y="13"/>
                </a:cxn>
                <a:cxn ang="0">
                  <a:pos x="39" y="13"/>
                </a:cxn>
                <a:cxn ang="0">
                  <a:pos x="23" y="30"/>
                </a:cxn>
                <a:cxn ang="0">
                  <a:pos x="15" y="22"/>
                </a:cxn>
                <a:cxn ang="0">
                  <a:pos x="12" y="22"/>
                </a:cxn>
                <a:cxn ang="0">
                  <a:pos x="8" y="26"/>
                </a:cxn>
                <a:cxn ang="0">
                  <a:pos x="8" y="29"/>
                </a:cxn>
                <a:cxn ang="0">
                  <a:pos x="21" y="42"/>
                </a:cxn>
                <a:cxn ang="0">
                  <a:pos x="24" y="42"/>
                </a:cxn>
                <a:cxn ang="0">
                  <a:pos x="46" y="20"/>
                </a:cxn>
              </a:cxnLst>
              <a:rect l="0" t="0" r="r" b="b"/>
              <a:pathLst>
                <a:path w="55" h="55">
                  <a:moveTo>
                    <a:pt x="55" y="44"/>
                  </a:moveTo>
                  <a:cubicBezTo>
                    <a:pt x="55" y="50"/>
                    <a:pt x="50" y="55"/>
                    <a:pt x="44" y="55"/>
                  </a:cubicBezTo>
                  <a:cubicBezTo>
                    <a:pt x="10" y="55"/>
                    <a:pt x="10" y="55"/>
                    <a:pt x="10" y="55"/>
                  </a:cubicBezTo>
                  <a:cubicBezTo>
                    <a:pt x="4" y="55"/>
                    <a:pt x="0" y="50"/>
                    <a:pt x="0" y="44"/>
                  </a:cubicBezTo>
                  <a:cubicBezTo>
                    <a:pt x="0" y="10"/>
                    <a:pt x="0" y="10"/>
                    <a:pt x="0" y="10"/>
                  </a:cubicBezTo>
                  <a:cubicBezTo>
                    <a:pt x="0" y="5"/>
                    <a:pt x="4" y="0"/>
                    <a:pt x="10" y="0"/>
                  </a:cubicBezTo>
                  <a:cubicBezTo>
                    <a:pt x="44" y="0"/>
                    <a:pt x="44" y="0"/>
                    <a:pt x="44" y="0"/>
                  </a:cubicBezTo>
                  <a:cubicBezTo>
                    <a:pt x="50" y="0"/>
                    <a:pt x="55" y="5"/>
                    <a:pt x="55" y="10"/>
                  </a:cubicBezTo>
                  <a:lnTo>
                    <a:pt x="55" y="44"/>
                  </a:lnTo>
                  <a:close/>
                  <a:moveTo>
                    <a:pt x="46" y="20"/>
                  </a:moveTo>
                  <a:cubicBezTo>
                    <a:pt x="47" y="19"/>
                    <a:pt x="47" y="17"/>
                    <a:pt x="46" y="17"/>
                  </a:cubicBezTo>
                  <a:cubicBezTo>
                    <a:pt x="42" y="13"/>
                    <a:pt x="42" y="13"/>
                    <a:pt x="42" y="13"/>
                  </a:cubicBezTo>
                  <a:cubicBezTo>
                    <a:pt x="42" y="12"/>
                    <a:pt x="40" y="12"/>
                    <a:pt x="39" y="13"/>
                  </a:cubicBezTo>
                  <a:cubicBezTo>
                    <a:pt x="23" y="30"/>
                    <a:pt x="23" y="30"/>
                    <a:pt x="23" y="30"/>
                  </a:cubicBezTo>
                  <a:cubicBezTo>
                    <a:pt x="15" y="22"/>
                    <a:pt x="15" y="22"/>
                    <a:pt x="15" y="22"/>
                  </a:cubicBezTo>
                  <a:cubicBezTo>
                    <a:pt x="14" y="21"/>
                    <a:pt x="13" y="21"/>
                    <a:pt x="12" y="22"/>
                  </a:cubicBezTo>
                  <a:cubicBezTo>
                    <a:pt x="8" y="26"/>
                    <a:pt x="8" y="26"/>
                    <a:pt x="8" y="26"/>
                  </a:cubicBezTo>
                  <a:cubicBezTo>
                    <a:pt x="7" y="27"/>
                    <a:pt x="7" y="28"/>
                    <a:pt x="8" y="29"/>
                  </a:cubicBezTo>
                  <a:cubicBezTo>
                    <a:pt x="21" y="42"/>
                    <a:pt x="21" y="42"/>
                    <a:pt x="21" y="42"/>
                  </a:cubicBezTo>
                  <a:cubicBezTo>
                    <a:pt x="22" y="43"/>
                    <a:pt x="23" y="43"/>
                    <a:pt x="24" y="42"/>
                  </a:cubicBezTo>
                  <a:lnTo>
                    <a:pt x="46" y="20"/>
                  </a:lnTo>
                  <a:close/>
                </a:path>
              </a:pathLst>
            </a:custGeom>
            <a:solidFill>
              <a:schemeClr val="accent4">
                <a:lumMod val="60000"/>
                <a:lumOff val="40000"/>
              </a:schemeClr>
            </a:solidFill>
            <a:ln w="9525">
              <a:solidFill>
                <a:schemeClr val="accent4">
                  <a:lumMod val="60000"/>
                  <a:lumOff val="40000"/>
                </a:schemeClr>
              </a:solid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b="1" dirty="0">
                <a:solidFill>
                  <a:srgbClr val="FFC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6" name="Freeform 46"/>
            <p:cNvSpPr>
              <a:spLocks noEditPoints="1"/>
            </p:cNvSpPr>
            <p:nvPr/>
          </p:nvSpPr>
          <p:spPr bwMode="auto">
            <a:xfrm>
              <a:off x="5800933" y="3676775"/>
              <a:ext cx="401677" cy="401677"/>
            </a:xfrm>
            <a:custGeom>
              <a:avLst/>
              <a:gdLst/>
              <a:ahLst/>
              <a:cxnLst>
                <a:cxn ang="0">
                  <a:pos x="55" y="44"/>
                </a:cxn>
                <a:cxn ang="0">
                  <a:pos x="44" y="55"/>
                </a:cxn>
                <a:cxn ang="0">
                  <a:pos x="10" y="55"/>
                </a:cxn>
                <a:cxn ang="0">
                  <a:pos x="0" y="44"/>
                </a:cxn>
                <a:cxn ang="0">
                  <a:pos x="0" y="10"/>
                </a:cxn>
                <a:cxn ang="0">
                  <a:pos x="10" y="0"/>
                </a:cxn>
                <a:cxn ang="0">
                  <a:pos x="44" y="0"/>
                </a:cxn>
                <a:cxn ang="0">
                  <a:pos x="55" y="10"/>
                </a:cxn>
                <a:cxn ang="0">
                  <a:pos x="55" y="44"/>
                </a:cxn>
                <a:cxn ang="0">
                  <a:pos x="46" y="20"/>
                </a:cxn>
                <a:cxn ang="0">
                  <a:pos x="46" y="17"/>
                </a:cxn>
                <a:cxn ang="0">
                  <a:pos x="42" y="13"/>
                </a:cxn>
                <a:cxn ang="0">
                  <a:pos x="39" y="13"/>
                </a:cxn>
                <a:cxn ang="0">
                  <a:pos x="23" y="30"/>
                </a:cxn>
                <a:cxn ang="0">
                  <a:pos x="15" y="22"/>
                </a:cxn>
                <a:cxn ang="0">
                  <a:pos x="12" y="22"/>
                </a:cxn>
                <a:cxn ang="0">
                  <a:pos x="8" y="26"/>
                </a:cxn>
                <a:cxn ang="0">
                  <a:pos x="8" y="29"/>
                </a:cxn>
                <a:cxn ang="0">
                  <a:pos x="21" y="42"/>
                </a:cxn>
                <a:cxn ang="0">
                  <a:pos x="24" y="42"/>
                </a:cxn>
                <a:cxn ang="0">
                  <a:pos x="46" y="20"/>
                </a:cxn>
              </a:cxnLst>
              <a:rect l="0" t="0" r="r" b="b"/>
              <a:pathLst>
                <a:path w="55" h="55">
                  <a:moveTo>
                    <a:pt x="55" y="44"/>
                  </a:moveTo>
                  <a:cubicBezTo>
                    <a:pt x="55" y="50"/>
                    <a:pt x="50" y="55"/>
                    <a:pt x="44" y="55"/>
                  </a:cubicBezTo>
                  <a:cubicBezTo>
                    <a:pt x="10" y="55"/>
                    <a:pt x="10" y="55"/>
                    <a:pt x="10" y="55"/>
                  </a:cubicBezTo>
                  <a:cubicBezTo>
                    <a:pt x="4" y="55"/>
                    <a:pt x="0" y="50"/>
                    <a:pt x="0" y="44"/>
                  </a:cubicBezTo>
                  <a:cubicBezTo>
                    <a:pt x="0" y="10"/>
                    <a:pt x="0" y="10"/>
                    <a:pt x="0" y="10"/>
                  </a:cubicBezTo>
                  <a:cubicBezTo>
                    <a:pt x="0" y="5"/>
                    <a:pt x="4" y="0"/>
                    <a:pt x="10" y="0"/>
                  </a:cubicBezTo>
                  <a:cubicBezTo>
                    <a:pt x="44" y="0"/>
                    <a:pt x="44" y="0"/>
                    <a:pt x="44" y="0"/>
                  </a:cubicBezTo>
                  <a:cubicBezTo>
                    <a:pt x="50" y="0"/>
                    <a:pt x="55" y="5"/>
                    <a:pt x="55" y="10"/>
                  </a:cubicBezTo>
                  <a:lnTo>
                    <a:pt x="55" y="44"/>
                  </a:lnTo>
                  <a:close/>
                  <a:moveTo>
                    <a:pt x="46" y="20"/>
                  </a:moveTo>
                  <a:cubicBezTo>
                    <a:pt x="47" y="19"/>
                    <a:pt x="47" y="17"/>
                    <a:pt x="46" y="17"/>
                  </a:cubicBezTo>
                  <a:cubicBezTo>
                    <a:pt x="42" y="13"/>
                    <a:pt x="42" y="13"/>
                    <a:pt x="42" y="13"/>
                  </a:cubicBezTo>
                  <a:cubicBezTo>
                    <a:pt x="42" y="12"/>
                    <a:pt x="40" y="12"/>
                    <a:pt x="39" y="13"/>
                  </a:cubicBezTo>
                  <a:cubicBezTo>
                    <a:pt x="23" y="30"/>
                    <a:pt x="23" y="30"/>
                    <a:pt x="23" y="30"/>
                  </a:cubicBezTo>
                  <a:cubicBezTo>
                    <a:pt x="15" y="22"/>
                    <a:pt x="15" y="22"/>
                    <a:pt x="15" y="22"/>
                  </a:cubicBezTo>
                  <a:cubicBezTo>
                    <a:pt x="14" y="21"/>
                    <a:pt x="13" y="21"/>
                    <a:pt x="12" y="22"/>
                  </a:cubicBezTo>
                  <a:cubicBezTo>
                    <a:pt x="8" y="26"/>
                    <a:pt x="8" y="26"/>
                    <a:pt x="8" y="26"/>
                  </a:cubicBezTo>
                  <a:cubicBezTo>
                    <a:pt x="7" y="27"/>
                    <a:pt x="7" y="28"/>
                    <a:pt x="8" y="29"/>
                  </a:cubicBezTo>
                  <a:cubicBezTo>
                    <a:pt x="21" y="42"/>
                    <a:pt x="21" y="42"/>
                    <a:pt x="21" y="42"/>
                  </a:cubicBezTo>
                  <a:cubicBezTo>
                    <a:pt x="22" y="43"/>
                    <a:pt x="23" y="43"/>
                    <a:pt x="24" y="42"/>
                  </a:cubicBezTo>
                  <a:lnTo>
                    <a:pt x="46" y="20"/>
                  </a:lnTo>
                  <a:close/>
                </a:path>
              </a:pathLst>
            </a:custGeom>
            <a:solidFill>
              <a:schemeClr val="accent4">
                <a:lumMod val="40000"/>
                <a:lumOff val="60000"/>
              </a:schemeClr>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b="1">
                <a:solidFill>
                  <a:srgbClr val="FFC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8" name="Text Placeholder 3"/>
            <p:cNvSpPr txBox="1">
              <a:spLocks/>
            </p:cNvSpPr>
            <p:nvPr/>
          </p:nvSpPr>
          <p:spPr>
            <a:xfrm>
              <a:off x="6293725" y="2589286"/>
              <a:ext cx="1266802" cy="200227"/>
            </a:xfrm>
            <a:prstGeom prst="rect">
              <a:avLst/>
            </a:prstGeom>
          </p:spPr>
          <p:txBody>
            <a:bodyPr wrap="squar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85829" fontAlgn="auto">
                <a:lnSpc>
                  <a:spcPct val="120000"/>
                </a:lnSpc>
                <a:spcBef>
                  <a:spcPct val="20000"/>
                </a:spcBef>
                <a:spcAft>
                  <a:spcPts val="0"/>
                </a:spcAft>
                <a:defRPr/>
              </a:pPr>
              <a:r>
                <a:rPr lang="zh-CN" altLang="en-US" sz="1500" b="1" dirty="0">
                  <a:solidFill>
                    <a:srgbClr val="FFC000"/>
                  </a:solidFill>
                  <a:latin typeface="Arial" panose="020B0604020202020204" pitchFamily="34" charset="0"/>
                  <a:ea typeface="微软雅黑" panose="020B0503020204020204" pitchFamily="34" charset="-122"/>
                  <a:cs typeface="+mn-ea"/>
                  <a:sym typeface="Arial" panose="020B0604020202020204" pitchFamily="34" charset="0"/>
                </a:rPr>
                <a:t>闫方超</a:t>
              </a:r>
            </a:p>
          </p:txBody>
        </p:sp>
        <p:sp>
          <p:nvSpPr>
            <p:cNvPr id="119" name="Text Placeholder 3"/>
            <p:cNvSpPr txBox="1">
              <a:spLocks/>
            </p:cNvSpPr>
            <p:nvPr/>
          </p:nvSpPr>
          <p:spPr>
            <a:xfrm>
              <a:off x="6293725" y="3181353"/>
              <a:ext cx="1266802" cy="200227"/>
            </a:xfrm>
            <a:prstGeom prst="rect">
              <a:avLst/>
            </a:prstGeom>
          </p:spPr>
          <p:txBody>
            <a:bodyPr wrap="squar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85829" fontAlgn="auto">
                <a:lnSpc>
                  <a:spcPct val="120000"/>
                </a:lnSpc>
                <a:spcBef>
                  <a:spcPct val="20000"/>
                </a:spcBef>
                <a:spcAft>
                  <a:spcPts val="0"/>
                </a:spcAft>
                <a:defRPr/>
              </a:pPr>
              <a:r>
                <a:rPr lang="zh-CN" altLang="en-US" sz="1500" b="1" dirty="0">
                  <a:solidFill>
                    <a:srgbClr val="FFC000"/>
                  </a:solidFill>
                  <a:latin typeface="Arial" panose="020B0604020202020204" pitchFamily="34" charset="0"/>
                  <a:ea typeface="微软雅黑" panose="020B0503020204020204" pitchFamily="34" charset="-122"/>
                  <a:cs typeface="+mn-ea"/>
                  <a:sym typeface="Arial" panose="020B0604020202020204" pitchFamily="34" charset="0"/>
                </a:rPr>
                <a:t>合伙人</a:t>
              </a:r>
            </a:p>
          </p:txBody>
        </p:sp>
        <p:sp>
          <p:nvSpPr>
            <p:cNvPr id="120" name="Text Placeholder 3"/>
            <p:cNvSpPr txBox="1">
              <a:spLocks/>
            </p:cNvSpPr>
            <p:nvPr/>
          </p:nvSpPr>
          <p:spPr>
            <a:xfrm>
              <a:off x="6293725" y="3770015"/>
              <a:ext cx="1933529" cy="219093"/>
            </a:xfrm>
            <a:prstGeom prst="rect">
              <a:avLst/>
            </a:prstGeom>
            <a:noFill/>
            <a:ln>
              <a:noFill/>
            </a:ln>
          </p:spPr>
          <p:txBody>
            <a:bodyPr wrap="squar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85829" fontAlgn="auto">
                <a:lnSpc>
                  <a:spcPct val="120000"/>
                </a:lnSpc>
                <a:spcBef>
                  <a:spcPct val="20000"/>
                </a:spcBef>
                <a:spcAft>
                  <a:spcPts val="0"/>
                </a:spcAft>
                <a:defRPr/>
              </a:pPr>
              <a:r>
                <a:rPr lang="zh-CN" altLang="en-US" sz="1500" b="1" dirty="0" smtClean="0">
                  <a:solidFill>
                    <a:srgbClr val="FFC000"/>
                  </a:solidFill>
                  <a:latin typeface="Arial" panose="020B0604020202020204" pitchFamily="34" charset="0"/>
                  <a:ea typeface="微软雅黑" panose="020B0503020204020204" pitchFamily="34" charset="-122"/>
                  <a:cs typeface="+mn-ea"/>
                  <a:sym typeface="Arial" panose="020B0604020202020204" pitchFamily="34" charset="0"/>
                </a:rPr>
                <a:t>天津市科委基金（</a:t>
              </a:r>
              <a:r>
                <a:rPr lang="en-US" altLang="zh-CN" sz="1500" b="1" dirty="0" smtClean="0">
                  <a:solidFill>
                    <a:srgbClr val="FFC000"/>
                  </a:solidFill>
                  <a:latin typeface="Arial" panose="020B0604020202020204" pitchFamily="34" charset="0"/>
                  <a:ea typeface="微软雅黑" panose="020B0503020204020204" pitchFamily="34" charset="-122"/>
                  <a:cs typeface="+mn-ea"/>
                  <a:sym typeface="Arial" panose="020B0604020202020204" pitchFamily="34" charset="0"/>
                </a:rPr>
                <a:t>200</a:t>
              </a:r>
              <a:r>
                <a:rPr lang="zh-CN" altLang="en-US" sz="1500" b="1" dirty="0" smtClean="0">
                  <a:solidFill>
                    <a:srgbClr val="FFC000"/>
                  </a:solidFill>
                  <a:latin typeface="Arial" panose="020B0604020202020204" pitchFamily="34" charset="0"/>
                  <a:ea typeface="微软雅黑" panose="020B0503020204020204" pitchFamily="34" charset="-122"/>
                  <a:cs typeface="+mn-ea"/>
                  <a:sym typeface="Arial" panose="020B0604020202020204" pitchFamily="34" charset="0"/>
                </a:rPr>
                <a:t>万）</a:t>
              </a:r>
              <a:endParaRPr lang="zh-CN" altLang="en-US" sz="1500" b="1" dirty="0">
                <a:solidFill>
                  <a:srgbClr val="FFC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24" name="矩形 123"/>
          <p:cNvSpPr/>
          <p:nvPr/>
        </p:nvSpPr>
        <p:spPr>
          <a:xfrm>
            <a:off x="1405741" y="1438060"/>
            <a:ext cx="5682343" cy="646331"/>
          </a:xfrm>
          <a:prstGeom prst="rect">
            <a:avLst/>
          </a:prstGeom>
        </p:spPr>
        <p:txBody>
          <a:bodyPr wrap="square">
            <a:spAutoFit/>
          </a:bodyPr>
          <a:lstStyle/>
          <a:p>
            <a:pPr algn="ct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天津市科委基金投资完成</a:t>
            </a: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本轮计划融资</a:t>
            </a:r>
            <a:r>
              <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rPr>
              <a:t>2000</a:t>
            </a: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万，出让</a:t>
            </a:r>
            <a:r>
              <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rPr>
              <a:t>10%</a:t>
            </a: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股份。</a:t>
            </a:r>
            <a:endPar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TextBox 8">
            <a:extLst>
              <a:ext uri="{FF2B5EF4-FFF2-40B4-BE49-F238E27FC236}">
                <a16:creationId xmlns:a16="http://schemas.microsoft.com/office/drawing/2014/main" xmlns="" id="{AA287EFB-C22D-4BDC-BD29-D620D5E198FA}"/>
              </a:ext>
            </a:extLst>
          </p:cNvPr>
          <p:cNvSpPr txBox="1"/>
          <p:nvPr/>
        </p:nvSpPr>
        <p:spPr>
          <a:xfrm>
            <a:off x="60701" y="25016"/>
            <a:ext cx="2962275" cy="307777"/>
          </a:xfrm>
          <a:prstGeom prst="rect">
            <a:avLst/>
          </a:prstGeom>
          <a:noFill/>
        </p:spPr>
        <p:txBody>
          <a:bodyPr lIns="0" tIns="0" rIns="0" bIns="0" anchor="ctr">
            <a:spAutoFit/>
          </a:bodyPr>
          <a:lstStyle/>
          <a:p>
            <a:pPr algn="ctr" eaLnBrk="1" fontAlgn="auto" hangingPunct="1">
              <a:spcBef>
                <a:spcPts val="0"/>
              </a:spcBef>
              <a:spcAft>
                <a:spcPts val="0"/>
              </a:spcAft>
              <a:defRPr/>
            </a:pPr>
            <a:r>
              <a:rPr lang="zh-CN" altLang="en-US" sz="2000" dirty="0" smtClean="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三、企业介绍</a:t>
            </a:r>
            <a:endParaRPr lang="zh-CN" altLang="en-US" sz="20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矩形 31"/>
          <p:cNvSpPr/>
          <p:nvPr/>
        </p:nvSpPr>
        <p:spPr>
          <a:xfrm>
            <a:off x="566604" y="499808"/>
            <a:ext cx="3680309" cy="662554"/>
          </a:xfrm>
          <a:prstGeom prst="rect">
            <a:avLst/>
          </a:prstGeom>
        </p:spPr>
        <p:txBody>
          <a:bodyPr wrap="square">
            <a:spAutoFit/>
          </a:bodyPr>
          <a:lstStyle/>
          <a:p>
            <a:pPr indent="342884">
              <a:lnSpc>
                <a:spcPct val="150000"/>
              </a:lnSpc>
              <a:defRPr/>
            </a:pPr>
            <a:r>
              <a:rPr lang="zh-CN" altLang="en-US" sz="2800" b="1" kern="0" spc="300" dirty="0" smtClean="0">
                <a:solidFill>
                  <a:srgbClr val="F9C03C"/>
                </a:solidFill>
                <a:latin typeface="微软雅黑" panose="020B0503020204020204" pitchFamily="34" charset="-122"/>
                <a:ea typeface="微软雅黑" panose="020B0503020204020204" pitchFamily="34" charset="-122"/>
              </a:rPr>
              <a:t>融资情况</a:t>
            </a:r>
            <a:endParaRPr lang="en-US" altLang="zh-CN" sz="2800" b="1" kern="0" spc="300" dirty="0" smtClean="0">
              <a:solidFill>
                <a:srgbClr val="F9C03C"/>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xmlns="" id="{2AED94E7-2321-4C2E-97E6-7F8CCDF5AFB9}"/>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0"/>
            <a:ext cx="9144000" cy="6857194"/>
          </a:xfrm>
          <a:prstGeom prst="rect">
            <a:avLst/>
          </a:prstGeom>
        </p:spPr>
      </p:pic>
      <p:sp>
        <p:nvSpPr>
          <p:cNvPr id="13" name="TextBox 8">
            <a:extLst>
              <a:ext uri="{FF2B5EF4-FFF2-40B4-BE49-F238E27FC236}">
                <a16:creationId xmlns:a16="http://schemas.microsoft.com/office/drawing/2014/main" xmlns="" id="{AA287EFB-C22D-4BDC-BD29-D620D5E198FA}"/>
              </a:ext>
            </a:extLst>
          </p:cNvPr>
          <p:cNvSpPr txBox="1"/>
          <p:nvPr/>
        </p:nvSpPr>
        <p:spPr>
          <a:xfrm>
            <a:off x="60701" y="25016"/>
            <a:ext cx="2962275" cy="307777"/>
          </a:xfrm>
          <a:prstGeom prst="rect">
            <a:avLst/>
          </a:prstGeom>
          <a:noFill/>
        </p:spPr>
        <p:txBody>
          <a:bodyPr lIns="0" tIns="0" rIns="0" bIns="0" anchor="ctr">
            <a:spAutoFit/>
          </a:bodyPr>
          <a:lstStyle/>
          <a:p>
            <a:pPr algn="ctr" eaLnBrk="1" fontAlgn="auto" hangingPunct="1">
              <a:spcBef>
                <a:spcPts val="0"/>
              </a:spcBef>
              <a:spcAft>
                <a:spcPts val="0"/>
              </a:spcAft>
              <a:defRPr/>
            </a:pPr>
            <a:r>
              <a:rPr lang="zh-CN" altLang="en-US" sz="2000" dirty="0" smtClean="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四</a:t>
            </a:r>
            <a:r>
              <a:rPr lang="zh-CN" altLang="en-US" sz="2000" dirty="0" smtClean="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、联系布尔</a:t>
            </a:r>
            <a:endParaRPr lang="zh-CN" altLang="en-US" sz="20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pic>
        <p:nvPicPr>
          <p:cNvPr id="1026" name="Picture 2" descr="C:\Users\Amy\Desktop\12.png"/>
          <p:cNvPicPr>
            <a:picLocks noChangeAspect="1" noChangeArrowheads="1"/>
          </p:cNvPicPr>
          <p:nvPr/>
        </p:nvPicPr>
        <p:blipFill>
          <a:blip r:embed="rId4" cstate="print"/>
          <a:srcRect/>
          <a:stretch>
            <a:fillRect/>
          </a:stretch>
        </p:blipFill>
        <p:spPr bwMode="auto">
          <a:xfrm>
            <a:off x="7325866" y="-139961"/>
            <a:ext cx="1970120" cy="811681"/>
          </a:xfrm>
          <a:prstGeom prst="rect">
            <a:avLst/>
          </a:prstGeom>
          <a:noFill/>
        </p:spPr>
      </p:pic>
      <p:pic>
        <p:nvPicPr>
          <p:cNvPr id="7" name="图片 6" descr="erweima.jpg"/>
          <p:cNvPicPr>
            <a:picLocks noChangeAspect="1"/>
          </p:cNvPicPr>
          <p:nvPr/>
        </p:nvPicPr>
        <p:blipFill>
          <a:blip r:embed="rId5"/>
          <a:stretch>
            <a:fillRect/>
          </a:stretch>
        </p:blipFill>
        <p:spPr>
          <a:xfrm>
            <a:off x="2643225" y="1330104"/>
            <a:ext cx="2730500" cy="2730500"/>
          </a:xfrm>
          <a:prstGeom prst="rect">
            <a:avLst/>
          </a:prstGeom>
        </p:spPr>
      </p:pic>
      <p:sp>
        <p:nvSpPr>
          <p:cNvPr id="8" name="TextBox 7"/>
          <p:cNvSpPr txBox="1"/>
          <p:nvPr/>
        </p:nvSpPr>
        <p:spPr>
          <a:xfrm>
            <a:off x="2785689" y="4253097"/>
            <a:ext cx="6581621" cy="1421928"/>
          </a:xfrm>
          <a:prstGeom prst="rect">
            <a:avLst/>
          </a:prstGeom>
          <a:noFill/>
        </p:spPr>
        <p:txBody>
          <a:bodyPr wrap="square" rtlCol="0">
            <a:spAutoFit/>
          </a:bodyPr>
          <a:lstStyle/>
          <a:p>
            <a:pPr algn="just">
              <a:lnSpc>
                <a:spcPct val="120000"/>
              </a:lnSpc>
            </a:pP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电话：</a:t>
            </a:r>
            <a:r>
              <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rPr>
              <a:t>+86  022-60633233</a:t>
            </a:r>
          </a:p>
          <a:p>
            <a:pPr algn="just">
              <a:lnSpc>
                <a:spcPct val="120000"/>
              </a:lnSpc>
            </a:pP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邮箱：</a:t>
            </a:r>
            <a:r>
              <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rPr>
              <a:t>bool@tjbool.com</a:t>
            </a:r>
          </a:p>
          <a:p>
            <a:pPr algn="just">
              <a:lnSpc>
                <a:spcPct val="120000"/>
              </a:lnSpc>
            </a:pP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官</a:t>
            </a: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网</a:t>
            </a:r>
            <a:r>
              <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rPr>
              <a:t>: </a:t>
            </a:r>
            <a:r>
              <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rPr>
              <a:t>http://WWW.tjbool.com</a:t>
            </a:r>
          </a:p>
          <a:p>
            <a:pPr algn="just">
              <a:lnSpc>
                <a:spcPct val="120000"/>
              </a:lnSpc>
            </a:pP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地址</a:t>
            </a:r>
            <a:r>
              <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天津市西青区中北镇万卉路</a:t>
            </a:r>
            <a:r>
              <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rPr>
              <a:t>3</a:t>
            </a: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号新城市中心</a:t>
            </a:r>
            <a:r>
              <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rPr>
              <a:t>B</a:t>
            </a: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座</a:t>
            </a:r>
            <a:endPar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455292245"/>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Freeform 6"/>
          <p:cNvSpPr>
            <a:spLocks/>
          </p:cNvSpPr>
          <p:nvPr/>
        </p:nvSpPr>
        <p:spPr bwMode="auto">
          <a:xfrm>
            <a:off x="502" y="4842012"/>
            <a:ext cx="9143498" cy="1242438"/>
          </a:xfrm>
          <a:custGeom>
            <a:avLst/>
            <a:gdLst>
              <a:gd name="T0" fmla="*/ 5699 w 5699"/>
              <a:gd name="T1" fmla="*/ 0 h 581"/>
              <a:gd name="T2" fmla="*/ 5699 w 5699"/>
              <a:gd name="T3" fmla="*/ 141 h 581"/>
              <a:gd name="T4" fmla="*/ 5473 w 5699"/>
              <a:gd name="T5" fmla="*/ 202 h 581"/>
              <a:gd name="T6" fmla="*/ 5238 w 5699"/>
              <a:gd name="T7" fmla="*/ 258 h 581"/>
              <a:gd name="T8" fmla="*/ 4996 w 5699"/>
              <a:gd name="T9" fmla="*/ 310 h 581"/>
              <a:gd name="T10" fmla="*/ 4745 w 5699"/>
              <a:gd name="T11" fmla="*/ 357 h 581"/>
              <a:gd name="T12" fmla="*/ 4485 w 5699"/>
              <a:gd name="T13" fmla="*/ 399 h 581"/>
              <a:gd name="T14" fmla="*/ 4217 w 5699"/>
              <a:gd name="T15" fmla="*/ 437 h 581"/>
              <a:gd name="T16" fmla="*/ 3942 w 5699"/>
              <a:gd name="T17" fmla="*/ 470 h 581"/>
              <a:gd name="T18" fmla="*/ 3658 w 5699"/>
              <a:gd name="T19" fmla="*/ 500 h 581"/>
              <a:gd name="T20" fmla="*/ 3368 w 5699"/>
              <a:gd name="T21" fmla="*/ 524 h 581"/>
              <a:gd name="T22" fmla="*/ 3068 w 5699"/>
              <a:gd name="T23" fmla="*/ 545 h 581"/>
              <a:gd name="T24" fmla="*/ 2760 w 5699"/>
              <a:gd name="T25" fmla="*/ 561 h 581"/>
              <a:gd name="T26" fmla="*/ 2443 w 5699"/>
              <a:gd name="T27" fmla="*/ 571 h 581"/>
              <a:gd name="T28" fmla="*/ 2119 w 5699"/>
              <a:gd name="T29" fmla="*/ 578 h 581"/>
              <a:gd name="T30" fmla="*/ 1787 w 5699"/>
              <a:gd name="T31" fmla="*/ 581 h 581"/>
              <a:gd name="T32" fmla="*/ 1445 w 5699"/>
              <a:gd name="T33" fmla="*/ 580 h 581"/>
              <a:gd name="T34" fmla="*/ 1095 w 5699"/>
              <a:gd name="T35" fmla="*/ 573 h 581"/>
              <a:gd name="T36" fmla="*/ 738 w 5699"/>
              <a:gd name="T37" fmla="*/ 561 h 581"/>
              <a:gd name="T38" fmla="*/ 375 w 5699"/>
              <a:gd name="T39" fmla="*/ 547 h 581"/>
              <a:gd name="T40" fmla="*/ 0 w 5699"/>
              <a:gd name="T41" fmla="*/ 526 h 581"/>
              <a:gd name="T42" fmla="*/ 0 w 5699"/>
              <a:gd name="T43" fmla="*/ 503 h 581"/>
              <a:gd name="T44" fmla="*/ 394 w 5699"/>
              <a:gd name="T45" fmla="*/ 515 h 581"/>
              <a:gd name="T46" fmla="*/ 779 w 5699"/>
              <a:gd name="T47" fmla="*/ 524 h 581"/>
              <a:gd name="T48" fmla="*/ 1155 w 5699"/>
              <a:gd name="T49" fmla="*/ 527 h 581"/>
              <a:gd name="T50" fmla="*/ 1522 w 5699"/>
              <a:gd name="T51" fmla="*/ 526 h 581"/>
              <a:gd name="T52" fmla="*/ 1879 w 5699"/>
              <a:gd name="T53" fmla="*/ 519 h 581"/>
              <a:gd name="T54" fmla="*/ 2227 w 5699"/>
              <a:gd name="T55" fmla="*/ 507 h 581"/>
              <a:gd name="T56" fmla="*/ 2567 w 5699"/>
              <a:gd name="T57" fmla="*/ 491 h 581"/>
              <a:gd name="T58" fmla="*/ 2898 w 5699"/>
              <a:gd name="T59" fmla="*/ 470 h 581"/>
              <a:gd name="T60" fmla="*/ 3218 w 5699"/>
              <a:gd name="T61" fmla="*/ 446 h 581"/>
              <a:gd name="T62" fmla="*/ 3530 w 5699"/>
              <a:gd name="T63" fmla="*/ 414 h 581"/>
              <a:gd name="T64" fmla="*/ 3832 w 5699"/>
              <a:gd name="T65" fmla="*/ 380 h 581"/>
              <a:gd name="T66" fmla="*/ 4127 w 5699"/>
              <a:gd name="T67" fmla="*/ 339 h 581"/>
              <a:gd name="T68" fmla="*/ 4412 w 5699"/>
              <a:gd name="T69" fmla="*/ 294 h 581"/>
              <a:gd name="T70" fmla="*/ 4687 w 5699"/>
              <a:gd name="T71" fmla="*/ 245 h 581"/>
              <a:gd name="T72" fmla="*/ 4954 w 5699"/>
              <a:gd name="T73" fmla="*/ 192 h 581"/>
              <a:gd name="T74" fmla="*/ 5211 w 5699"/>
              <a:gd name="T75" fmla="*/ 132 h 581"/>
              <a:gd name="T76" fmla="*/ 5459 w 5699"/>
              <a:gd name="T77" fmla="*/ 68 h 581"/>
              <a:gd name="T78" fmla="*/ 5699 w 5699"/>
              <a:gd name="T79" fmla="*/ 0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699" h="581">
                <a:moveTo>
                  <a:pt x="5699" y="0"/>
                </a:moveTo>
                <a:lnTo>
                  <a:pt x="5699" y="141"/>
                </a:lnTo>
                <a:lnTo>
                  <a:pt x="5473" y="202"/>
                </a:lnTo>
                <a:lnTo>
                  <a:pt x="5238" y="258"/>
                </a:lnTo>
                <a:lnTo>
                  <a:pt x="4996" y="310"/>
                </a:lnTo>
                <a:lnTo>
                  <a:pt x="4745" y="357"/>
                </a:lnTo>
                <a:lnTo>
                  <a:pt x="4485" y="399"/>
                </a:lnTo>
                <a:lnTo>
                  <a:pt x="4217" y="437"/>
                </a:lnTo>
                <a:lnTo>
                  <a:pt x="3942" y="470"/>
                </a:lnTo>
                <a:lnTo>
                  <a:pt x="3658" y="500"/>
                </a:lnTo>
                <a:lnTo>
                  <a:pt x="3368" y="524"/>
                </a:lnTo>
                <a:lnTo>
                  <a:pt x="3068" y="545"/>
                </a:lnTo>
                <a:lnTo>
                  <a:pt x="2760" y="561"/>
                </a:lnTo>
                <a:lnTo>
                  <a:pt x="2443" y="571"/>
                </a:lnTo>
                <a:lnTo>
                  <a:pt x="2119" y="578"/>
                </a:lnTo>
                <a:lnTo>
                  <a:pt x="1787" y="581"/>
                </a:lnTo>
                <a:lnTo>
                  <a:pt x="1445" y="580"/>
                </a:lnTo>
                <a:lnTo>
                  <a:pt x="1095" y="573"/>
                </a:lnTo>
                <a:lnTo>
                  <a:pt x="738" y="561"/>
                </a:lnTo>
                <a:lnTo>
                  <a:pt x="375" y="547"/>
                </a:lnTo>
                <a:lnTo>
                  <a:pt x="0" y="526"/>
                </a:lnTo>
                <a:lnTo>
                  <a:pt x="0" y="503"/>
                </a:lnTo>
                <a:lnTo>
                  <a:pt x="394" y="515"/>
                </a:lnTo>
                <a:lnTo>
                  <a:pt x="779" y="524"/>
                </a:lnTo>
                <a:lnTo>
                  <a:pt x="1155" y="527"/>
                </a:lnTo>
                <a:lnTo>
                  <a:pt x="1522" y="526"/>
                </a:lnTo>
                <a:lnTo>
                  <a:pt x="1879" y="519"/>
                </a:lnTo>
                <a:lnTo>
                  <a:pt x="2227" y="507"/>
                </a:lnTo>
                <a:lnTo>
                  <a:pt x="2567" y="491"/>
                </a:lnTo>
                <a:lnTo>
                  <a:pt x="2898" y="470"/>
                </a:lnTo>
                <a:lnTo>
                  <a:pt x="3218" y="446"/>
                </a:lnTo>
                <a:lnTo>
                  <a:pt x="3530" y="414"/>
                </a:lnTo>
                <a:lnTo>
                  <a:pt x="3832" y="380"/>
                </a:lnTo>
                <a:lnTo>
                  <a:pt x="4127" y="339"/>
                </a:lnTo>
                <a:lnTo>
                  <a:pt x="4412" y="294"/>
                </a:lnTo>
                <a:lnTo>
                  <a:pt x="4687" y="245"/>
                </a:lnTo>
                <a:lnTo>
                  <a:pt x="4954" y="192"/>
                </a:lnTo>
                <a:lnTo>
                  <a:pt x="5211" y="132"/>
                </a:lnTo>
                <a:lnTo>
                  <a:pt x="5459" y="68"/>
                </a:lnTo>
                <a:lnTo>
                  <a:pt x="5699" y="0"/>
                </a:lnTo>
                <a:close/>
              </a:path>
            </a:pathLst>
          </a:custGeom>
          <a:solidFill>
            <a:srgbClr val="F9C03C"/>
          </a:solidFill>
          <a:ln w="0">
            <a:noFill/>
            <a:prstDash val="solid"/>
            <a:round/>
            <a:headEnd/>
            <a:tailEnd/>
          </a:ln>
        </p:spPr>
        <p:txBody>
          <a:bodyPr vert="horz" wrap="square" lIns="102401" tIns="51201" rIns="102401" bIns="51201" numCol="1" anchor="t" anchorCtr="0" compatLnSpc="1">
            <a:prstTxWarp prst="textNoShape">
              <a:avLst/>
            </a:prstTxWarp>
          </a:bodyPr>
          <a:lstStyle/>
          <a:p>
            <a:endParaRPr lang="zh-CN" altLang="en-US"/>
          </a:p>
        </p:txBody>
      </p:sp>
      <p:sp>
        <p:nvSpPr>
          <p:cNvPr id="20" name="Freeform 11"/>
          <p:cNvSpPr>
            <a:spLocks/>
          </p:cNvSpPr>
          <p:nvPr/>
        </p:nvSpPr>
        <p:spPr bwMode="auto">
          <a:xfrm>
            <a:off x="-21481" y="1201933"/>
            <a:ext cx="9143498" cy="2200463"/>
          </a:xfrm>
          <a:custGeom>
            <a:avLst/>
            <a:gdLst>
              <a:gd name="T0" fmla="*/ 4995 w 5699"/>
              <a:gd name="T1" fmla="*/ 0 h 1029"/>
              <a:gd name="T2" fmla="*/ 5344 w 5699"/>
              <a:gd name="T3" fmla="*/ 3 h 1029"/>
              <a:gd name="T4" fmla="*/ 5699 w 5699"/>
              <a:gd name="T5" fmla="*/ 12 h 1029"/>
              <a:gd name="T6" fmla="*/ 5699 w 5699"/>
              <a:gd name="T7" fmla="*/ 43 h 1029"/>
              <a:gd name="T8" fmla="*/ 5324 w 5699"/>
              <a:gd name="T9" fmla="*/ 45 h 1029"/>
              <a:gd name="T10" fmla="*/ 4959 w 5699"/>
              <a:gd name="T11" fmla="*/ 52 h 1029"/>
              <a:gd name="T12" fmla="*/ 4602 w 5699"/>
              <a:gd name="T13" fmla="*/ 66 h 1029"/>
              <a:gd name="T14" fmla="*/ 4254 w 5699"/>
              <a:gd name="T15" fmla="*/ 85 h 1029"/>
              <a:gd name="T16" fmla="*/ 3912 w 5699"/>
              <a:gd name="T17" fmla="*/ 109 h 1029"/>
              <a:gd name="T18" fmla="*/ 3580 w 5699"/>
              <a:gd name="T19" fmla="*/ 139 h 1029"/>
              <a:gd name="T20" fmla="*/ 3256 w 5699"/>
              <a:gd name="T21" fmla="*/ 174 h 1029"/>
              <a:gd name="T22" fmla="*/ 2939 w 5699"/>
              <a:gd name="T23" fmla="*/ 214 h 1029"/>
              <a:gd name="T24" fmla="*/ 2631 w 5699"/>
              <a:gd name="T25" fmla="*/ 261 h 1029"/>
              <a:gd name="T26" fmla="*/ 2331 w 5699"/>
              <a:gd name="T27" fmla="*/ 313 h 1029"/>
              <a:gd name="T28" fmla="*/ 2039 w 5699"/>
              <a:gd name="T29" fmla="*/ 371 h 1029"/>
              <a:gd name="T30" fmla="*/ 1757 w 5699"/>
              <a:gd name="T31" fmla="*/ 433 h 1029"/>
              <a:gd name="T32" fmla="*/ 1480 w 5699"/>
              <a:gd name="T33" fmla="*/ 501 h 1029"/>
              <a:gd name="T34" fmla="*/ 1214 w 5699"/>
              <a:gd name="T35" fmla="*/ 576 h 1029"/>
              <a:gd name="T36" fmla="*/ 954 w 5699"/>
              <a:gd name="T37" fmla="*/ 654 h 1029"/>
              <a:gd name="T38" fmla="*/ 703 w 5699"/>
              <a:gd name="T39" fmla="*/ 740 h 1029"/>
              <a:gd name="T40" fmla="*/ 461 w 5699"/>
              <a:gd name="T41" fmla="*/ 830 h 1029"/>
              <a:gd name="T42" fmla="*/ 226 w 5699"/>
              <a:gd name="T43" fmla="*/ 926 h 1029"/>
              <a:gd name="T44" fmla="*/ 0 w 5699"/>
              <a:gd name="T45" fmla="*/ 1029 h 1029"/>
              <a:gd name="T46" fmla="*/ 0 w 5699"/>
              <a:gd name="T47" fmla="*/ 832 h 1029"/>
              <a:gd name="T48" fmla="*/ 214 w 5699"/>
              <a:gd name="T49" fmla="*/ 741 h 1029"/>
              <a:gd name="T50" fmla="*/ 437 w 5699"/>
              <a:gd name="T51" fmla="*/ 656 h 1029"/>
              <a:gd name="T52" fmla="*/ 667 w 5699"/>
              <a:gd name="T53" fmla="*/ 576 h 1029"/>
              <a:gd name="T54" fmla="*/ 904 w 5699"/>
              <a:gd name="T55" fmla="*/ 501 h 1029"/>
              <a:gd name="T56" fmla="*/ 1147 w 5699"/>
              <a:gd name="T57" fmla="*/ 432 h 1029"/>
              <a:gd name="T58" fmla="*/ 1400 w 5699"/>
              <a:gd name="T59" fmla="*/ 367 h 1029"/>
              <a:gd name="T60" fmla="*/ 1659 w 5699"/>
              <a:gd name="T61" fmla="*/ 308 h 1029"/>
              <a:gd name="T62" fmla="*/ 1926 w 5699"/>
              <a:gd name="T63" fmla="*/ 254 h 1029"/>
              <a:gd name="T64" fmla="*/ 2199 w 5699"/>
              <a:gd name="T65" fmla="*/ 205 h 1029"/>
              <a:gd name="T66" fmla="*/ 2481 w 5699"/>
              <a:gd name="T67" fmla="*/ 162 h 1029"/>
              <a:gd name="T68" fmla="*/ 2768 w 5699"/>
              <a:gd name="T69" fmla="*/ 123 h 1029"/>
              <a:gd name="T70" fmla="*/ 3064 w 5699"/>
              <a:gd name="T71" fmla="*/ 90 h 1029"/>
              <a:gd name="T72" fmla="*/ 3367 w 5699"/>
              <a:gd name="T73" fmla="*/ 62 h 1029"/>
              <a:gd name="T74" fmla="*/ 3679 w 5699"/>
              <a:gd name="T75" fmla="*/ 40 h 1029"/>
              <a:gd name="T76" fmla="*/ 3998 w 5699"/>
              <a:gd name="T77" fmla="*/ 21 h 1029"/>
              <a:gd name="T78" fmla="*/ 4323 w 5699"/>
              <a:gd name="T79" fmla="*/ 8 h 1029"/>
              <a:gd name="T80" fmla="*/ 4656 w 5699"/>
              <a:gd name="T81" fmla="*/ 2 h 1029"/>
              <a:gd name="T82" fmla="*/ 4995 w 5699"/>
              <a:gd name="T83" fmla="*/ 0 h 10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699" h="1029">
                <a:moveTo>
                  <a:pt x="4995" y="0"/>
                </a:moveTo>
                <a:lnTo>
                  <a:pt x="5344" y="3"/>
                </a:lnTo>
                <a:lnTo>
                  <a:pt x="5699" y="12"/>
                </a:lnTo>
                <a:lnTo>
                  <a:pt x="5699" y="43"/>
                </a:lnTo>
                <a:lnTo>
                  <a:pt x="5324" y="45"/>
                </a:lnTo>
                <a:lnTo>
                  <a:pt x="4959" y="52"/>
                </a:lnTo>
                <a:lnTo>
                  <a:pt x="4602" y="66"/>
                </a:lnTo>
                <a:lnTo>
                  <a:pt x="4254" y="85"/>
                </a:lnTo>
                <a:lnTo>
                  <a:pt x="3912" y="109"/>
                </a:lnTo>
                <a:lnTo>
                  <a:pt x="3580" y="139"/>
                </a:lnTo>
                <a:lnTo>
                  <a:pt x="3256" y="174"/>
                </a:lnTo>
                <a:lnTo>
                  <a:pt x="2939" y="214"/>
                </a:lnTo>
                <a:lnTo>
                  <a:pt x="2631" y="261"/>
                </a:lnTo>
                <a:lnTo>
                  <a:pt x="2331" y="313"/>
                </a:lnTo>
                <a:lnTo>
                  <a:pt x="2039" y="371"/>
                </a:lnTo>
                <a:lnTo>
                  <a:pt x="1757" y="433"/>
                </a:lnTo>
                <a:lnTo>
                  <a:pt x="1480" y="501"/>
                </a:lnTo>
                <a:lnTo>
                  <a:pt x="1214" y="576"/>
                </a:lnTo>
                <a:lnTo>
                  <a:pt x="954" y="654"/>
                </a:lnTo>
                <a:lnTo>
                  <a:pt x="703" y="740"/>
                </a:lnTo>
                <a:lnTo>
                  <a:pt x="461" y="830"/>
                </a:lnTo>
                <a:lnTo>
                  <a:pt x="226" y="926"/>
                </a:lnTo>
                <a:lnTo>
                  <a:pt x="0" y="1029"/>
                </a:lnTo>
                <a:lnTo>
                  <a:pt x="0" y="832"/>
                </a:lnTo>
                <a:lnTo>
                  <a:pt x="214" y="741"/>
                </a:lnTo>
                <a:lnTo>
                  <a:pt x="437" y="656"/>
                </a:lnTo>
                <a:lnTo>
                  <a:pt x="667" y="576"/>
                </a:lnTo>
                <a:lnTo>
                  <a:pt x="904" y="501"/>
                </a:lnTo>
                <a:lnTo>
                  <a:pt x="1147" y="432"/>
                </a:lnTo>
                <a:lnTo>
                  <a:pt x="1400" y="367"/>
                </a:lnTo>
                <a:lnTo>
                  <a:pt x="1659" y="308"/>
                </a:lnTo>
                <a:lnTo>
                  <a:pt x="1926" y="254"/>
                </a:lnTo>
                <a:lnTo>
                  <a:pt x="2199" y="205"/>
                </a:lnTo>
                <a:lnTo>
                  <a:pt x="2481" y="162"/>
                </a:lnTo>
                <a:lnTo>
                  <a:pt x="2768" y="123"/>
                </a:lnTo>
                <a:lnTo>
                  <a:pt x="3064" y="90"/>
                </a:lnTo>
                <a:lnTo>
                  <a:pt x="3367" y="62"/>
                </a:lnTo>
                <a:lnTo>
                  <a:pt x="3679" y="40"/>
                </a:lnTo>
                <a:lnTo>
                  <a:pt x="3998" y="21"/>
                </a:lnTo>
                <a:lnTo>
                  <a:pt x="4323" y="8"/>
                </a:lnTo>
                <a:lnTo>
                  <a:pt x="4656" y="2"/>
                </a:lnTo>
                <a:lnTo>
                  <a:pt x="4995" y="0"/>
                </a:lnTo>
                <a:close/>
              </a:path>
            </a:pathLst>
          </a:custGeom>
          <a:solidFill>
            <a:srgbClr val="F9C03C"/>
          </a:solidFill>
          <a:ln w="0">
            <a:noFill/>
            <a:prstDash val="solid"/>
            <a:round/>
            <a:headEnd/>
            <a:tailEnd/>
          </a:ln>
        </p:spPr>
        <p:txBody>
          <a:bodyPr vert="horz" wrap="square" lIns="102401" tIns="51201" rIns="102401" bIns="51201" numCol="1" anchor="t" anchorCtr="0" compatLnSpc="1">
            <a:prstTxWarp prst="textNoShape">
              <a:avLst/>
            </a:prstTxWarp>
          </a:bodyPr>
          <a:lstStyle/>
          <a:p>
            <a:endParaRPr lang="zh-CN" altLang="en-US"/>
          </a:p>
        </p:txBody>
      </p:sp>
      <p:sp>
        <p:nvSpPr>
          <p:cNvPr id="22" name="矩形 259"/>
          <p:cNvSpPr>
            <a:spLocks noChangeArrowheads="1"/>
          </p:cNvSpPr>
          <p:nvPr/>
        </p:nvSpPr>
        <p:spPr bwMode="auto">
          <a:xfrm>
            <a:off x="1314451" y="148004"/>
            <a:ext cx="7000874" cy="430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2800" cap="all" smtClean="0">
                <a:solidFill>
                  <a:srgbClr val="F9C03C"/>
                </a:solidFill>
                <a:cs typeface="Arial" panose="020B0604020202020204" pitchFamily="34" charset="0"/>
              </a:rPr>
              <a:t>布尔科技！让</a:t>
            </a:r>
            <a:r>
              <a:rPr lang="zh-CN" altLang="en-US" sz="2800" cap="all" dirty="0" smtClean="0">
                <a:solidFill>
                  <a:srgbClr val="F9C03C"/>
                </a:solidFill>
                <a:cs typeface="Arial" panose="020B0604020202020204" pitchFamily="34" charset="0"/>
              </a:rPr>
              <a:t>天空</a:t>
            </a:r>
            <a:r>
              <a:rPr lang="zh-CN" altLang="en-US" sz="2800" cap="all" smtClean="0">
                <a:solidFill>
                  <a:srgbClr val="F9C03C"/>
                </a:solidFill>
                <a:cs typeface="Arial" panose="020B0604020202020204" pitchFamily="34" charset="0"/>
              </a:rPr>
              <a:t>更蔚蓝！ </a:t>
            </a:r>
            <a:r>
              <a:rPr lang="zh-CN" altLang="en-US" sz="2800" cap="all" dirty="0" smtClean="0">
                <a:solidFill>
                  <a:srgbClr val="F9C03C"/>
                </a:solidFill>
                <a:cs typeface="Arial" panose="020B0604020202020204" pitchFamily="34" charset="0"/>
              </a:rPr>
              <a:t>让汽车</a:t>
            </a:r>
            <a:r>
              <a:rPr lang="zh-CN" altLang="en-US" sz="2800" cap="all" smtClean="0">
                <a:solidFill>
                  <a:srgbClr val="F9C03C"/>
                </a:solidFill>
                <a:cs typeface="Arial" panose="020B0604020202020204" pitchFamily="34" charset="0"/>
              </a:rPr>
              <a:t>更安全！</a:t>
            </a:r>
            <a:endParaRPr lang="zh-CN" altLang="en-US" sz="2800" cap="all" dirty="0">
              <a:solidFill>
                <a:srgbClr val="F9C03C"/>
              </a:solidFill>
              <a:cs typeface="Arial" panose="020B0604020202020204" pitchFamily="34" charset="0"/>
            </a:endParaRPr>
          </a:p>
        </p:txBody>
      </p:sp>
      <p:pic>
        <p:nvPicPr>
          <p:cNvPr id="7" name="图片 6"/>
          <p:cNvPicPr>
            <a:picLocks noChangeAspect="1"/>
          </p:cNvPicPr>
          <p:nvPr/>
        </p:nvPicPr>
        <p:blipFill rotWithShape="1">
          <a:blip r:embed="rId3" cstate="print">
            <a:extLst>
              <a:ext uri="{28A0092B-C50C-407E-A947-70E740481C1C}">
                <a14:useLocalDpi xmlns:a14="http://schemas.microsoft.com/office/drawing/2010/main" xmlns="" val="0"/>
              </a:ext>
            </a:extLst>
          </a:blip>
          <a:srcRect l="6153" r="4847"/>
          <a:stretch/>
        </p:blipFill>
        <p:spPr>
          <a:xfrm>
            <a:off x="0" y="727758"/>
            <a:ext cx="9122017" cy="6195177"/>
          </a:xfrm>
          <a:prstGeom prst="rect">
            <a:avLst/>
          </a:prstGeom>
        </p:spPr>
      </p:pic>
    </p:spTree>
    <p:extLst>
      <p:ext uri="{BB962C8B-B14F-4D97-AF65-F5344CB8AC3E}">
        <p14:creationId xmlns:p14="http://schemas.microsoft.com/office/powerpoint/2010/main" xmlns="" val="1212708775"/>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创意几何工作汇报PPT模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985</TotalTime>
  <Words>983</Words>
  <Application>Microsoft Macintosh PowerPoint</Application>
  <PresentationFormat>全屏显示(4:3)</PresentationFormat>
  <Paragraphs>200</Paragraphs>
  <Slides>16</Slides>
  <Notes>16</Notes>
  <HiddenSlides>0</HiddenSlides>
  <MMClips>0</MMClips>
  <ScaleCrop>false</ScaleCrop>
  <HeadingPairs>
    <vt:vector size="4" baseType="variant">
      <vt:variant>
        <vt:lpstr>主题</vt:lpstr>
      </vt:variant>
      <vt:variant>
        <vt:i4>1</vt:i4>
      </vt:variant>
      <vt:variant>
        <vt:lpstr>幻灯片标题</vt:lpstr>
      </vt:variant>
      <vt:variant>
        <vt:i4>16</vt:i4>
      </vt:variant>
    </vt:vector>
  </HeadingPairs>
  <TitlesOfParts>
    <vt:vector size="17" baseType="lpstr">
      <vt:lpstr>Office 主题​​</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创意几何工作汇报PPT模板</dc:title>
  <dc:creator>MSoffice</dc:creator>
  <cp:lastModifiedBy>Amy</cp:lastModifiedBy>
  <cp:revision>183</cp:revision>
  <dcterms:created xsi:type="dcterms:W3CDTF">2018-03-07T10:45:59Z</dcterms:created>
  <dcterms:modified xsi:type="dcterms:W3CDTF">2018-06-12T03:25:43Z</dcterms:modified>
</cp:coreProperties>
</file>